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4"/>
  </p:sldMasterIdLst>
  <p:notesMasterIdLst>
    <p:notesMasterId r:id="rId8"/>
  </p:notesMasterIdLst>
  <p:handoutMasterIdLst>
    <p:handoutMasterId r:id="rId9"/>
  </p:handoutMasterIdLst>
  <p:sldIdLst>
    <p:sldId id="2076138465" r:id="rId5"/>
    <p:sldId id="2076138475" r:id="rId6"/>
    <p:sldId id="2076138474" r:id="rId7"/>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640" userDrawn="1">
          <p15:clr>
            <a:srgbClr val="A4A3A4"/>
          </p15:clr>
        </p15:guide>
        <p15:guide id="3"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CC9900"/>
    <a:srgbClr val="2F2F2F"/>
    <a:srgbClr val="FFFFFF"/>
    <a:srgbClr val="666666"/>
    <a:srgbClr val="000000"/>
    <a:srgbClr val="8661C5"/>
    <a:srgbClr val="D59DFF"/>
    <a:srgbClr val="50E6FF"/>
    <a:srgbClr val="0069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18" y="432"/>
      </p:cViewPr>
      <p:guideLst>
        <p:guide orient="horz" pos="64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0F9EC6-89FF-47E1-8594-1A32E3B45134}" type="datetime8">
              <a:rPr lang="en-US" smtClean="0">
                <a:latin typeface="Segoe UI" pitchFamily="34" charset="0"/>
              </a:rPr>
              <a:t>7/10/2024 11:09 AM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6CE63F-9E7F-4C04-9D0D-FCA25A8E9E86}" type="datetime8">
              <a:rPr lang="en-US" smtClean="0"/>
              <a:t>7/10/2024 11:09 AM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67" rtl="0" eaLnBrk="1" latinLnBrk="0" hangingPunct="1">
      <a:lnSpc>
        <a:spcPct val="90000"/>
      </a:lnSpc>
      <a:spcAft>
        <a:spcPts val="333"/>
      </a:spcAft>
      <a:defRPr sz="882" kern="1200">
        <a:solidFill>
          <a:schemeClr val="tx1"/>
        </a:solidFill>
        <a:latin typeface="Segoe UI" panose="020B0502040204020203"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panose="020B0502040204020203"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panose="020B0502040204020203"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panose="020B0502040204020203"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panose="020B0502040204020203"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10.jpe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1.xml"/><Relationship Id="rId4" Type="http://schemas.openxmlformats.org/officeDocument/2006/relationships/image" Target="../media/image16.jpe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1.xml"/><Relationship Id="rId5" Type="http://schemas.openxmlformats.org/officeDocument/2006/relationships/image" Target="../media/image20.jpeg"/><Relationship Id="rId4" Type="http://schemas.openxmlformats.org/officeDocument/2006/relationships/image" Target="../media/image19.jpe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21.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10.jpe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21.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accent3"/>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4" name="Picture Placeholder 3">
            <a:extLst>
              <a:ext uri="{FF2B5EF4-FFF2-40B4-BE49-F238E27FC236}">
                <a16:creationId xmlns:a16="http://schemas.microsoft.com/office/drawing/2014/main" id="{40BC5B99-509C-464A-99BC-BB61027E6D1A}"/>
              </a:ext>
            </a:extLst>
          </p:cNvPr>
          <p:cNvSpPr>
            <a:spLocks noGrp="1"/>
          </p:cNvSpPr>
          <p:nvPr>
            <p:ph type="pic" sz="quarter" idx="13"/>
          </p:nvPr>
        </p:nvSpPr>
        <p:spPr>
          <a:xfrm>
            <a:off x="5326063" y="0"/>
            <a:ext cx="6865937" cy="6858000"/>
          </a:xfrm>
        </p:spPr>
        <p:txBody>
          <a:bodyPr/>
          <a:lstStyle/>
          <a:p>
            <a:r>
              <a:rPr lang="en-US"/>
              <a:t>Click icon to add picture</a:t>
            </a:r>
          </a:p>
        </p:txBody>
      </p:sp>
    </p:spTree>
    <p:extLst>
      <p:ext uri="{BB962C8B-B14F-4D97-AF65-F5344CB8AC3E}">
        <p14:creationId xmlns:p14="http://schemas.microsoft.com/office/powerpoint/2010/main" val="301743094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userDrawn="1">
          <p15:clr>
            <a:srgbClr val="5ACBF0"/>
          </p15:clr>
        </p15:guide>
        <p15:guide id="3" pos="3355" userDrawn="1">
          <p15:clr>
            <a:srgbClr val="5ACBF0"/>
          </p15:clr>
        </p15:guide>
        <p15:guide id="5" orient="horz" pos="2160" userDrawn="1">
          <p15:clr>
            <a:srgbClr val="FBAE40"/>
          </p15:clr>
        </p15:guide>
        <p15:guide id="6" orient="horz" pos="2229" userDrawn="1">
          <p15:clr>
            <a:srgbClr val="5ACBF0"/>
          </p15:clr>
        </p15:guide>
        <p15:guide id="7" pos="2996" userDrawn="1">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232991965"/>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de Left sde">
    <p:bg>
      <p:bgRef idx="1001">
        <a:schemeClr val="bg2"/>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2"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6BB14A7D-C409-4A7C-9D82-A2E5DBB8AB72}"/>
              </a:ext>
            </a:extLst>
          </p:cNvPr>
          <p:cNvSpPr>
            <a:spLocks noGrp="1"/>
          </p:cNvSpPr>
          <p:nvPr>
            <p:ph type="title" hasCustomPrompt="1"/>
          </p:nvPr>
        </p:nvSpPr>
        <p:spPr>
          <a:xfrm>
            <a:off x="7575549" y="457200"/>
            <a:ext cx="4031233" cy="492443"/>
          </a:xfrm>
        </p:spPr>
        <p:txBody>
          <a:bodyPr/>
          <a:lstStyle>
            <a:lvl1pPr>
              <a:defRPr sz="3200">
                <a:solidFill>
                  <a:schemeClr val="tx1"/>
                </a:solidFill>
              </a:defRPr>
            </a:lvl1pPr>
          </a:lstStyle>
          <a:p>
            <a:r>
              <a:rPr lang="en-US"/>
              <a:t>Click to edit title</a:t>
            </a: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1"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4199" y="706011"/>
            <a:ext cx="5819775" cy="369332"/>
          </a:xfrm>
        </p:spPr>
        <p:txBody>
          <a:bodyPr/>
          <a:lstStyle>
            <a:lvl1pPr marL="0" indent="0">
              <a:buNone/>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7575550" y="1336675"/>
            <a:ext cx="4033838"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3450951373"/>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36">
          <p15:clr>
            <a:srgbClr val="5ACBF0"/>
          </p15:clr>
        </p15:guide>
        <p15:guide id="4" orient="horz" pos="839">
          <p15:clr>
            <a:srgbClr val="5ACBF0"/>
          </p15:clr>
        </p15:guide>
        <p15:guide id="6" pos="4402">
          <p15:clr>
            <a:srgbClr val="5ACBF0"/>
          </p15:clr>
        </p15:guide>
        <p15:guide id="7" pos="4034">
          <p15:clr>
            <a:srgbClr val="5ACBF0"/>
          </p15:clr>
        </p15:guide>
        <p15:guide id="8" pos="4772">
          <p15:clr>
            <a:srgbClr val="5ACBF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3897602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35" userDrawn="1">
          <p15:clr>
            <a:srgbClr val="5ACBF0"/>
          </p15:clr>
        </p15:guide>
        <p15:guide id="3" orient="horz" pos="1910" userDrawn="1">
          <p15:clr>
            <a:srgbClr val="5ACBF0"/>
          </p15:clr>
        </p15:guide>
        <p15:guide id="4" orient="horz" pos="2505" userDrawn="1">
          <p15:clr>
            <a:srgbClr val="5ACBF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7744055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ection Divi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Subtitle</a:t>
            </a:r>
          </a:p>
        </p:txBody>
      </p:sp>
    </p:spTree>
    <p:extLst>
      <p:ext uri="{BB962C8B-B14F-4D97-AF65-F5344CB8AC3E}">
        <p14:creationId xmlns:p14="http://schemas.microsoft.com/office/powerpoint/2010/main" val="15770881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35" userDrawn="1">
          <p15:clr>
            <a:srgbClr val="5ACBF0"/>
          </p15:clr>
        </p15:guide>
        <p15:guide id="3" orient="horz" pos="1910" userDrawn="1">
          <p15:clr>
            <a:srgbClr val="5ACBF0"/>
          </p15:clr>
        </p15:guide>
        <p15:guide id="4" orient="horz" pos="2505" userDrawn="1">
          <p15:clr>
            <a:srgbClr val="5ACBF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ection Divider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Subtitle</a:t>
            </a:r>
          </a:p>
        </p:txBody>
      </p:sp>
    </p:spTree>
    <p:extLst>
      <p:ext uri="{BB962C8B-B14F-4D97-AF65-F5344CB8AC3E}">
        <p14:creationId xmlns:p14="http://schemas.microsoft.com/office/powerpoint/2010/main" val="25625778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ection Divider 3">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Subtitle</a:t>
            </a:r>
          </a:p>
        </p:txBody>
      </p:sp>
    </p:spTree>
    <p:extLst>
      <p:ext uri="{BB962C8B-B14F-4D97-AF65-F5344CB8AC3E}">
        <p14:creationId xmlns:p14="http://schemas.microsoft.com/office/powerpoint/2010/main" val="7497528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35" userDrawn="1">
          <p15:clr>
            <a:srgbClr val="5ACBF0"/>
          </p15:clr>
        </p15:guide>
        <p15:guide id="3" orient="horz" pos="1910" userDrawn="1">
          <p15:clr>
            <a:srgbClr val="5ACBF0"/>
          </p15:clr>
        </p15:guide>
        <p15:guide id="4" orient="horz" pos="2505" userDrawn="1">
          <p15:clr>
            <a:srgbClr val="5ACBF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Section Divider 4">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93204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description</a:t>
            </a:r>
          </a:p>
        </p:txBody>
      </p:sp>
      <p:sp>
        <p:nvSpPr>
          <p:cNvPr id="5" name="Text Placeholder 4"/>
          <p:cNvSpPr>
            <a:spLocks noGrp="1"/>
          </p:cNvSpPr>
          <p:nvPr>
            <p:ph type="body" sz="quarter" idx="12" hasCustomPrompt="1"/>
          </p:nvPr>
        </p:nvSpPr>
        <p:spPr>
          <a:xfrm>
            <a:off x="585216" y="585788"/>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accent3"/>
                </a:solidFill>
                <a:latin typeface="+mn-lt"/>
              </a:defRPr>
            </a:lvl1pPr>
          </a:lstStyle>
          <a:p>
            <a:pPr lvl="0"/>
            <a:r>
              <a:rPr lang="en-US"/>
              <a:t>Section Name</a:t>
            </a:r>
          </a:p>
        </p:txBody>
      </p:sp>
    </p:spTree>
    <p:extLst>
      <p:ext uri="{BB962C8B-B14F-4D97-AF65-F5344CB8AC3E}">
        <p14:creationId xmlns:p14="http://schemas.microsoft.com/office/powerpoint/2010/main" val="11667776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35" userDrawn="1">
          <p15:clr>
            <a:srgbClr val="5ACBF0"/>
          </p15:clr>
        </p15:guide>
        <p15:guide id="3" orient="horz" pos="1910" userDrawn="1">
          <p15:clr>
            <a:srgbClr val="5ACBF0"/>
          </p15:clr>
        </p15:guide>
        <p15:guide id="4" orient="horz" pos="2505" userDrawn="1">
          <p15:clr>
            <a:srgbClr val="5ACBF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a:t>Section title with no subtitle</a:t>
            </a:r>
          </a:p>
        </p:txBody>
      </p:sp>
    </p:spTree>
    <p:extLst>
      <p:ext uri="{BB962C8B-B14F-4D97-AF65-F5344CB8AC3E}">
        <p14:creationId xmlns:p14="http://schemas.microsoft.com/office/powerpoint/2010/main" val="365035823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6127" userDrawn="1">
          <p15:clr>
            <a:srgbClr val="5ACBF0"/>
          </p15:clr>
        </p15:guide>
        <p15:guide id="3" orient="horz" pos="1911" userDrawn="1">
          <p15:clr>
            <a:srgbClr val="5ACBF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 with no subtitle</a:t>
            </a:r>
          </a:p>
        </p:txBody>
      </p:sp>
    </p:spTree>
    <p:extLst>
      <p:ext uri="{BB962C8B-B14F-4D97-AF65-F5344CB8AC3E}">
        <p14:creationId xmlns:p14="http://schemas.microsoft.com/office/powerpoint/2010/main" val="42782992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userDrawn="1">
          <p15:clr>
            <a:srgbClr val="5ACBF0"/>
          </p15:clr>
        </p15:guide>
        <p15:guide id="3" orient="horz" pos="1910" userDrawn="1">
          <p15:clr>
            <a:srgbClr val="5ACBF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nk 12 Column">
    <p:spTree>
      <p:nvGrpSpPr>
        <p:cNvPr id="1" name=""/>
        <p:cNvGrpSpPr/>
        <p:nvPr/>
      </p:nvGrpSpPr>
      <p:grpSpPr>
        <a:xfrm>
          <a:off x="0" y="0"/>
          <a:ext cx="0" cy="0"/>
          <a:chOff x="0" y="0"/>
          <a:chExt cx="0" cy="0"/>
        </a:xfrm>
      </p:grpSpPr>
    </p:spTree>
    <p:extLst>
      <p:ext uri="{BB962C8B-B14F-4D97-AF65-F5344CB8AC3E}">
        <p14:creationId xmlns:p14="http://schemas.microsoft.com/office/powerpoint/2010/main" val="54570560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userDrawn="1">
          <p15:clr>
            <a:srgbClr val="A4A3A4"/>
          </p15:clr>
        </p15:guide>
        <p15:guide id="15" pos="3348" userDrawn="1">
          <p15:clr>
            <a:srgbClr val="A4A3A4"/>
          </p15:clr>
        </p15:guide>
        <p15:guide id="16" pos="3754" userDrawn="1">
          <p15:clr>
            <a:srgbClr val="A4A3A4"/>
          </p15:clr>
        </p15:guide>
        <p15:guide id="17" pos="3931" userDrawn="1">
          <p15:clr>
            <a:srgbClr val="A4A3A4"/>
          </p15:clr>
        </p15:guide>
        <p15:guide id="18" pos="4342" userDrawn="1">
          <p15:clr>
            <a:srgbClr val="A4A3A4"/>
          </p15:clr>
        </p15:guide>
        <p15:guide id="19" pos="4531" userDrawn="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31337368"/>
      </p:ext>
    </p:extLst>
  </p:cSld>
  <p:clrMapOvr>
    <a:masterClrMapping/>
  </p:clrMapOvr>
  <p:transition>
    <p:fade/>
  </p:transition>
  <p:extLst>
    <p:ext uri="{DCECCB84-F9BA-43D5-87BE-67443E8EF086}">
      <p15:sldGuideLst xmlns:p15="http://schemas.microsoft.com/office/powerpoint/2012/main">
        <p15:guide id="1" orient="horz" pos="288" userDrawn="1">
          <p15:clr>
            <a:srgbClr val="5ACBF0"/>
          </p15:clr>
        </p15:guide>
        <p15:guide id="2" orient="horz" pos="905" userDrawn="1">
          <p15:clr>
            <a:srgbClr val="5ACBF0"/>
          </p15:clr>
        </p15:guide>
        <p15:guide id="4" orient="horz" pos="1272" userDrawn="1">
          <p15:clr>
            <a:srgbClr val="5ACBF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Blank 12 Column Dark Bkg">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878784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Apendix Blue Bkg">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F377B63-6619-6B40-8D85-1D972ED609B9}"/>
              </a:ext>
            </a:extLst>
          </p:cNvPr>
          <p:cNvSpPr>
            <a:spLocks noGrp="1"/>
          </p:cNvSpPr>
          <p:nvPr>
            <p:ph type="body" sz="quarter" idx="10" hasCustomPrompt="1"/>
          </p:nvPr>
        </p:nvSpPr>
        <p:spPr>
          <a:xfrm>
            <a:off x="584200" y="5715040"/>
            <a:ext cx="5367338" cy="553998"/>
          </a:xfrm>
        </p:spPr>
        <p:txBody>
          <a:bodyPr anchor="b"/>
          <a:lstStyle>
            <a:lvl1pPr marL="0" indent="0">
              <a:buNone/>
              <a:defRPr sz="3600">
                <a:latin typeface="+mj-lt"/>
              </a:defRPr>
            </a:lvl1pPr>
          </a:lstStyle>
          <a:p>
            <a:pPr lvl="0"/>
            <a:r>
              <a:rPr lang="en-US"/>
              <a:t>Appendix</a:t>
            </a:r>
          </a:p>
        </p:txBody>
      </p:sp>
    </p:spTree>
    <p:extLst>
      <p:ext uri="{BB962C8B-B14F-4D97-AF65-F5344CB8AC3E}">
        <p14:creationId xmlns:p14="http://schemas.microsoft.com/office/powerpoint/2010/main" val="235373038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6" pos="3749">
          <p15:clr>
            <a:srgbClr val="A4A3A4"/>
          </p15:clr>
        </p15:guide>
        <p15:guide id="17" pos="3932">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solidFill>
                  <a:schemeClr val="tx1"/>
                </a:soli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92506913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userDrawn="1">
          <p15:clr>
            <a:srgbClr val="5ACBF0"/>
          </p15:clr>
        </p15:guide>
        <p15:guide id="2" orient="horz" pos="288" userDrawn="1">
          <p15:clr>
            <a:srgbClr val="5ACBF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57200658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367971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p>
        </p:txBody>
      </p:sp>
      <p:sp>
        <p:nvSpPr>
          <p:cNvPr id="12" name="Text Placeholder 11">
            <a:extLst>
              <a:ext uri="{FF2B5EF4-FFF2-40B4-BE49-F238E27FC236}">
                <a16:creationId xmlns:a16="http://schemas.microsoft.com/office/drawing/2014/main" id="{DD525736-DEE8-4391-8135-23DE0640053A}"/>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8" name="Text Placeholder 7">
            <a:extLst>
              <a:ext uri="{FF2B5EF4-FFF2-40B4-BE49-F238E27FC236}">
                <a16:creationId xmlns:a16="http://schemas.microsoft.com/office/drawing/2014/main" id="{98E90344-0294-48E2-AAF0-601BB99500E7}"/>
              </a:ext>
            </a:extLst>
          </p:cNvPr>
          <p:cNvSpPr>
            <a:spLocks noGrp="1"/>
          </p:cNvSpPr>
          <p:nvPr>
            <p:ph type="body" sz="quarter" idx="14"/>
          </p:nvPr>
        </p:nvSpPr>
        <p:spPr>
          <a:xfrm>
            <a:off x="584200"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66750" indent="-152400">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1">
            <a:extLst>
              <a:ext uri="{FF2B5EF4-FFF2-40B4-BE49-F238E27FC236}">
                <a16:creationId xmlns:a16="http://schemas.microsoft.com/office/drawing/2014/main" id="{B4F729D4-B1F1-45F2-A06A-40234B19C883}"/>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0" name="Text Placeholder 9">
            <a:extLst>
              <a:ext uri="{FF2B5EF4-FFF2-40B4-BE49-F238E27FC236}">
                <a16:creationId xmlns:a16="http://schemas.microsoft.com/office/drawing/2014/main" id="{D1F896FB-325C-4849-B372-8DF0D6C0562C}"/>
              </a:ext>
            </a:extLst>
          </p:cNvPr>
          <p:cNvSpPr>
            <a:spLocks noGrp="1"/>
          </p:cNvSpPr>
          <p:nvPr>
            <p:ph type="body" sz="quarter" idx="15"/>
          </p:nvPr>
        </p:nvSpPr>
        <p:spPr>
          <a:xfrm>
            <a:off x="6397625"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85800" indent="-136525">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857019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userDrawn="1">
          <p15:clr>
            <a:srgbClr val="5ACBF0"/>
          </p15:clr>
        </p15:guide>
        <p15:guide id="4" pos="3656">
          <p15:clr>
            <a:srgbClr val="5ACBF0"/>
          </p15:clr>
        </p15:guide>
        <p15:guide id="5" pos="4024">
          <p15:clr>
            <a:srgbClr val="5ACBF0"/>
          </p15:clr>
        </p15:guide>
        <p15:guide id="7" orient="horz" pos="905" userDrawn="1">
          <p15:clr>
            <a:srgbClr val="5ACBF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0708830"/>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userDrawn="1">
          <p15:clr>
            <a:srgbClr val="5ACBF0"/>
          </p15:clr>
        </p15:guide>
        <p15:guide id="4" pos="3656">
          <p15:clr>
            <a:srgbClr val="5ACBF0"/>
          </p15:clr>
        </p15:guide>
        <p15:guide id="5" pos="4024">
          <p15:clr>
            <a:srgbClr val="5ACBF0"/>
          </p15:clr>
        </p15:guide>
        <p15:guide id="7" orient="horz" pos="905" userDrawn="1">
          <p15:clr>
            <a:srgbClr val="5ACBF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6918344"/>
      </p:ext>
    </p:extLst>
  </p:cSld>
  <p:clrMapOvr>
    <a:masterClrMapping/>
  </p:clrMapOvr>
  <p:transition>
    <p:fade/>
  </p:transition>
  <p:extLst>
    <p:ext uri="{DCECCB84-F9BA-43D5-87BE-67443E8EF086}">
      <p15:sldGuideLst xmlns:p15="http://schemas.microsoft.com/office/powerpoint/2012/main">
        <p15:guide id="3" orient="horz" pos="1506">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3881619"/>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436">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iv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hasCustomPrompt="1"/>
          </p:nvPr>
        </p:nvSpPr>
        <p:spPr>
          <a:xfrm>
            <a:off x="584200"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hasCustomPrompt="1"/>
          </p:nvPr>
        </p:nvSpPr>
        <p:spPr>
          <a:xfrm>
            <a:off x="2849007"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2849007"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hasCustomPrompt="1"/>
          </p:nvPr>
        </p:nvSpPr>
        <p:spPr>
          <a:xfrm>
            <a:off x="5113814"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5113814"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hasCustomPrompt="1"/>
          </p:nvPr>
        </p:nvSpPr>
        <p:spPr>
          <a:xfrm>
            <a:off x="7378621"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7378621"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1">
            <a:extLst>
              <a:ext uri="{FF2B5EF4-FFF2-40B4-BE49-F238E27FC236}">
                <a16:creationId xmlns:a16="http://schemas.microsoft.com/office/drawing/2014/main" id="{540485AC-5036-400C-92C3-D3E9EC0252BC}"/>
              </a:ext>
            </a:extLst>
          </p:cNvPr>
          <p:cNvSpPr>
            <a:spLocks noGrp="1"/>
          </p:cNvSpPr>
          <p:nvPr>
            <p:ph type="body" sz="quarter" idx="22" hasCustomPrompt="1"/>
          </p:nvPr>
        </p:nvSpPr>
        <p:spPr>
          <a:xfrm>
            <a:off x="9643428"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12" name="Text Placeholder 9">
            <a:extLst>
              <a:ext uri="{FF2B5EF4-FFF2-40B4-BE49-F238E27FC236}">
                <a16:creationId xmlns:a16="http://schemas.microsoft.com/office/drawing/2014/main" id="{F90290A2-7689-4DF5-971A-36C2D9173411}"/>
              </a:ext>
            </a:extLst>
          </p:cNvPr>
          <p:cNvSpPr>
            <a:spLocks noGrp="1"/>
          </p:cNvSpPr>
          <p:nvPr>
            <p:ph type="body" sz="quarter" idx="23"/>
          </p:nvPr>
        </p:nvSpPr>
        <p:spPr>
          <a:xfrm>
            <a:off x="9643428"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5518951"/>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610" userDrawn="1">
          <p15:clr>
            <a:srgbClr val="5ACBF0"/>
          </p15:clr>
        </p15:guide>
        <p15:guide id="7" pos="1795" userDrawn="1">
          <p15:clr>
            <a:srgbClr val="5ACBF0"/>
          </p15:clr>
        </p15:guide>
        <p15:guide id="8" pos="3035" userDrawn="1">
          <p15:clr>
            <a:srgbClr val="5ACBF0"/>
          </p15:clr>
        </p15:guide>
        <p15:guide id="9" pos="3221" userDrawn="1">
          <p15:clr>
            <a:srgbClr val="5ACBF0"/>
          </p15:clr>
        </p15:guide>
        <p15:guide id="10" pos="4461" userDrawn="1">
          <p15:clr>
            <a:srgbClr val="5ACBF0"/>
          </p15:clr>
        </p15:guide>
        <p15:guide id="11" pos="5890" userDrawn="1">
          <p15:clr>
            <a:srgbClr val="5ACBF0"/>
          </p15:clr>
        </p15:guide>
        <p15:guide id="12" orient="horz" pos="1436">
          <p15:clr>
            <a:srgbClr val="5ACBF0"/>
          </p15:clr>
        </p15:guide>
        <p15:guide id="13" pos="4646" userDrawn="1">
          <p15:clr>
            <a:srgbClr val="5ACBF0"/>
          </p15:clr>
        </p15:guide>
        <p15:guide id="14" pos="6072" userDrawn="1">
          <p15:clr>
            <a:srgbClr val="5ACBF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0798454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quar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4" name="Picture Placeholder 3">
            <a:extLst>
              <a:ext uri="{FF2B5EF4-FFF2-40B4-BE49-F238E27FC236}">
                <a16:creationId xmlns:a16="http://schemas.microsoft.com/office/drawing/2014/main" id="{1D16804B-3245-9A4C-A340-6FF89CF57D54}"/>
              </a:ext>
            </a:extLst>
          </p:cNvPr>
          <p:cNvSpPr>
            <a:spLocks noGrp="1"/>
          </p:cNvSpPr>
          <p:nvPr>
            <p:ph type="pic" sz="quarter" idx="13"/>
          </p:nvPr>
        </p:nvSpPr>
        <p:spPr>
          <a:xfrm>
            <a:off x="5334000" y="0"/>
            <a:ext cx="6858000" cy="6858000"/>
          </a:xfrm>
        </p:spPr>
        <p:txBody>
          <a:bodyPr/>
          <a:lstStyle/>
          <a:p>
            <a:r>
              <a:rPr lang="en-US"/>
              <a:t>Click icon to add picture</a:t>
            </a:r>
          </a:p>
        </p:txBody>
      </p:sp>
    </p:spTree>
    <p:extLst>
      <p:ext uri="{BB962C8B-B14F-4D97-AF65-F5344CB8AC3E}">
        <p14:creationId xmlns:p14="http://schemas.microsoft.com/office/powerpoint/2010/main" val="16054354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userDrawn="1">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 left sid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4" y="2875002"/>
            <a:ext cx="4127692" cy="1107996"/>
          </a:xfrm>
        </p:spPr>
        <p:txBody>
          <a:bodyPr wrap="square" anchor="ctr">
            <a:spAutoFit/>
          </a:bodyPr>
          <a:lstStyle/>
          <a:p>
            <a:r>
              <a:rPr lang="en-US"/>
              <a:t>Click to edit Master title style</a:t>
            </a:r>
          </a:p>
        </p:txBody>
      </p:sp>
    </p:spTree>
    <p:extLst>
      <p:ext uri="{BB962C8B-B14F-4D97-AF65-F5344CB8AC3E}">
        <p14:creationId xmlns:p14="http://schemas.microsoft.com/office/powerpoint/2010/main" val="6133845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30" orient="horz" pos="288">
          <p15:clr>
            <a:srgbClr val="5ACBF0"/>
          </p15:clr>
        </p15:guide>
        <p15:guide id="32" orient="horz" pos="2160">
          <p15:clr>
            <a:srgbClr val="5ACBF0"/>
          </p15:clr>
        </p15:guide>
        <p15:guide id="33" pos="2976" userDrawn="1">
          <p15:clr>
            <a:srgbClr val="5ACBF0"/>
          </p15:clr>
        </p15:guide>
        <p15:guide id="34" pos="3336" userDrawn="1">
          <p15:clr>
            <a:srgbClr val="5ACBF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324385852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52" userDrawn="1">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userDrawn="1">
          <p15:clr>
            <a:srgbClr val="5ACBF0"/>
          </p15:clr>
        </p15:guide>
        <p15:guide id="29" orient="horz" pos="1271" userDrawn="1">
          <p15:clr>
            <a:srgbClr val="5ACBF0"/>
          </p15:clr>
        </p15:guide>
        <p15:guide id="30" orient="horz" pos="288" userDrawn="1">
          <p15:clr>
            <a:srgbClr val="5ACBF0"/>
          </p15:clr>
        </p15:guide>
        <p15:guide id="31" pos="3840" userDrawn="1">
          <p15:clr>
            <a:srgbClr val="5ACBF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ader Background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109616-29F5-2A48-AD26-C036688E660A}"/>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a:xfrm>
            <a:off x="588263" y="457200"/>
            <a:ext cx="11018520" cy="553998"/>
          </a:xfrm>
        </p:spPr>
        <p:txBody>
          <a:bodyPr anchor="ctr"/>
          <a:lstStyle>
            <a:lvl1pPr>
              <a:defRPr>
                <a:solidFill>
                  <a:schemeClr val="accent3"/>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844675"/>
            <a:ext cx="11018838" cy="44243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589192910"/>
      </p:ext>
    </p:extLst>
  </p:cSld>
  <p:clrMapOvr>
    <a:masterClrMapping/>
  </p:clrMapOvr>
  <p:transition>
    <p:fade/>
  </p:transition>
  <p:extLst>
    <p:ext uri="{DCECCB84-F9BA-43D5-87BE-67443E8EF086}">
      <p15:sldGuideLst xmlns:p15="http://schemas.microsoft.com/office/powerpoint/2012/main">
        <p15:guide id="2" orient="horz" pos="1162" userDrawn="1">
          <p15:clr>
            <a:srgbClr val="5ACBF0"/>
          </p15:clr>
        </p15:guide>
        <p15:guide id="3" orient="horz" pos="288">
          <p15:clr>
            <a:srgbClr val="5ACBF0"/>
          </p15:clr>
        </p15:guide>
        <p15:guide id="5" orient="horz" pos="904">
          <p15:clr>
            <a:srgbClr val="5ACBF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ader Background Two Column Bullet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D3A5130-10A1-954A-B139-8F920AB6EC86}"/>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nchor="ctr"/>
          <a:lstStyle>
            <a:lvl1pPr>
              <a:defRPr>
                <a:solidFill>
                  <a:schemeClr val="accent3"/>
                </a:soli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844674"/>
            <a:ext cx="5211763" cy="4424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844674"/>
            <a:ext cx="5219700" cy="4424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82870302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userDrawn="1">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er Background Two Column Non-bulleted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D08175-261D-A74C-8918-CB97ADB19271}"/>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lstStyle>
            <a:lvl1pPr>
              <a:defRPr>
                <a:solidFill>
                  <a:schemeClr val="accent3"/>
                </a:solidFill>
              </a:defRPr>
            </a:lvl1pPr>
          </a:lstStyle>
          <a:p>
            <a:r>
              <a:rPr lang="en-US"/>
              <a:t>Click to edit Master title style</a:t>
            </a:r>
          </a:p>
        </p:txBody>
      </p:sp>
      <p:sp>
        <p:nvSpPr>
          <p:cNvPr id="4" name="Text Placeholder 3"/>
          <p:cNvSpPr>
            <a:spLocks noGrp="1"/>
          </p:cNvSpPr>
          <p:nvPr>
            <p:ph type="body" sz="quarter" idx="10"/>
          </p:nvPr>
        </p:nvSpPr>
        <p:spPr>
          <a:xfrm>
            <a:off x="584200" y="1853052"/>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844675"/>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6586935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userDrawn="1">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ader Background Two Column Content with Subhead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7941E1A-46FF-9B43-8237-B9FAC6645B8E}"/>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851161"/>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495686"/>
            <a:ext cx="5214937" cy="3773352"/>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844675"/>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489200"/>
            <a:ext cx="5214937" cy="3779838"/>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3330693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userDrawn="1">
          <p15:clr>
            <a:srgbClr val="5ACBF0"/>
          </p15:clr>
        </p15:guide>
        <p15:guide id="4" pos="3656">
          <p15:clr>
            <a:srgbClr val="5ACBF0"/>
          </p15:clr>
        </p15:guide>
        <p15:guide id="5" pos="4024">
          <p15:clr>
            <a:srgbClr val="5ACBF0"/>
          </p15:clr>
        </p15:guide>
        <p15:guide id="7" orient="horz" pos="905" userDrawn="1">
          <p15:clr>
            <a:srgbClr val="5ACBF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ader Background Three Column Bullet with Subtitle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5B0B838-FFE7-3848-8346-94C828955739}"/>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7971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7905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7971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22089322"/>
      </p:ext>
    </p:extLst>
  </p:cSld>
  <p:clrMapOvr>
    <a:masterClrMapping/>
  </p:clrMapOvr>
  <p:transition>
    <p:fade/>
  </p:transition>
  <p:extLst>
    <p:ext uri="{DCECCB84-F9BA-43D5-87BE-67443E8EF086}">
      <p15:sldGuideLst xmlns:p15="http://schemas.microsoft.com/office/powerpoint/2012/main">
        <p15:guide id="3" orient="horz" pos="1162" userDrawn="1">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er Background Four Column Bullet with Subtitle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7D56507-64E9-FD49-A968-94669A530F35}"/>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8446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6895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8446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6828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8446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6895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8446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6828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9968060"/>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162" userDrawn="1">
          <p15:clr>
            <a:srgbClr val="5ACBF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er Line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nchor="ct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7" name="Straight Connector 6">
            <a:extLst>
              <a:ext uri="{FF2B5EF4-FFF2-40B4-BE49-F238E27FC236}">
                <a16:creationId xmlns:a16="http://schemas.microsoft.com/office/drawing/2014/main" id="{8EDAE969-6DFB-AD4B-A4BB-4C9D04F1489D}"/>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1251049"/>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er Line 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nchor="ctr"/>
          <a:lstStyle>
            <a:lvl1pPr>
              <a:defRPr>
                <a:solidFill>
                  <a:schemeClr val="tx1"/>
                </a:soli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AE9361ED-1B01-E94D-9CDA-29127BEC918D}"/>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522741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accent3"/>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9385043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userDrawn="1">
          <p15:clr>
            <a:srgbClr val="5ACBF0"/>
          </p15:clr>
        </p15:guide>
        <p15:guide id="2" orient="horz" pos="2496" userDrawn="1">
          <p15:clr>
            <a:srgbClr val="5ACBF0"/>
          </p15:clr>
        </p15:guide>
        <p15:guide id="3" pos="6132" userDrawn="1">
          <p15:clr>
            <a:srgbClr val="5ACBF0"/>
          </p15:clr>
        </p15:guide>
        <p15:guide id="4" orient="horz" pos="216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er Line 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lstStyle>
            <a:lvl1pPr>
              <a:defRPr>
                <a:solidFill>
                  <a:schemeClr val="tx1"/>
                </a:solidFill>
              </a:defRPr>
            </a:lvl1p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6161C8D7-A314-D146-8B0F-88DAD8C243A2}"/>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31805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Header Background 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43174"/>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7699"/>
            <a:ext cx="5214937" cy="3773352"/>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3"/>
            <a:ext cx="5214937" cy="3779838"/>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B52B4BDF-7433-F544-8549-B08FCF3FD2A9}"/>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757613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userDrawn="1">
          <p15:clr>
            <a:srgbClr val="5ACBF0"/>
          </p15:clr>
        </p15:guide>
        <p15:guide id="4" pos="3656">
          <p15:clr>
            <a:srgbClr val="5ACBF0"/>
          </p15:clr>
        </p15:guide>
        <p15:guide id="5" pos="4024">
          <p15:clr>
            <a:srgbClr val="5ACBF0"/>
          </p15:clr>
        </p15:guide>
        <p15:guide id="7" orient="horz" pos="905" userDrawn="1">
          <p15:clr>
            <a:srgbClr val="5ACBF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eader Line 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CF841732-6515-3E42-A4B2-E3983B953B2A}"/>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1687910"/>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er Line 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F6A269D7-BC15-0043-AAC1-8EE9E66292B3}"/>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4675876"/>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eader Line Four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cxnSp>
        <p:nvCxnSpPr>
          <p:cNvPr id="12" name="Straight Connector 11">
            <a:extLst>
              <a:ext uri="{FF2B5EF4-FFF2-40B4-BE49-F238E27FC236}">
                <a16:creationId xmlns:a16="http://schemas.microsoft.com/office/drawing/2014/main" id="{F6A269D7-BC15-0043-AAC1-8EE9E66292B3}"/>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8708290"/>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eader Line Blank">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cxnSp>
        <p:nvCxnSpPr>
          <p:cNvPr id="3" name="Straight Connector 2">
            <a:extLst>
              <a:ext uri="{FF2B5EF4-FFF2-40B4-BE49-F238E27FC236}">
                <a16:creationId xmlns:a16="http://schemas.microsoft.com/office/drawing/2014/main" id="{2502F9BD-EF25-7144-AB08-9EDFAA5C2CEA}"/>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38904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userDrawn="1">
          <p15:clr>
            <a:srgbClr val="A4A3A4"/>
          </p15:clr>
        </p15:guide>
        <p15:guide id="15" pos="3348" userDrawn="1">
          <p15:clr>
            <a:srgbClr val="A4A3A4"/>
          </p15:clr>
        </p15:guide>
        <p15:guide id="16" pos="3754" userDrawn="1">
          <p15:clr>
            <a:srgbClr val="A4A3A4"/>
          </p15:clr>
        </p15:guide>
        <p15:guide id="17" pos="3931" userDrawn="1">
          <p15:clr>
            <a:srgbClr val="A4A3A4"/>
          </p15:clr>
        </p15:guide>
        <p15:guide id="18" pos="4342" userDrawn="1">
          <p15:clr>
            <a:srgbClr val="A4A3A4"/>
          </p15:clr>
        </p15:guide>
        <p15:guide id="19" pos="4531" userDrawn="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4" name="TextBox 3">
            <a:extLst>
              <a:ext uri="{FF2B5EF4-FFF2-40B4-BE49-F238E27FC236}">
                <a16:creationId xmlns:a16="http://schemas.microsoft.com/office/drawing/2014/main" id="{B18F2C41-5A30-1248-BC80-9A37B665EECC}"/>
              </a:ext>
            </a:extLst>
          </p:cNvPr>
          <p:cNvSpPr txBox="1"/>
          <p:nvPr userDrawn="1"/>
        </p:nvSpPr>
        <p:spPr>
          <a:xfrm flipH="1">
            <a:off x="584200"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1</a:t>
            </a:r>
          </a:p>
        </p:txBody>
      </p:sp>
      <p:sp>
        <p:nvSpPr>
          <p:cNvPr id="5" name="TextBox 4">
            <a:extLst>
              <a:ext uri="{FF2B5EF4-FFF2-40B4-BE49-F238E27FC236}">
                <a16:creationId xmlns:a16="http://schemas.microsoft.com/office/drawing/2014/main" id="{4D68F0A3-9593-8B46-BA55-A0F722402788}"/>
              </a:ext>
            </a:extLst>
          </p:cNvPr>
          <p:cNvSpPr txBox="1"/>
          <p:nvPr userDrawn="1"/>
        </p:nvSpPr>
        <p:spPr>
          <a:xfrm flipH="1">
            <a:off x="2470150"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2</a:t>
            </a:r>
          </a:p>
        </p:txBody>
      </p:sp>
      <p:sp>
        <p:nvSpPr>
          <p:cNvPr id="6" name="TextBox 5">
            <a:extLst>
              <a:ext uri="{FF2B5EF4-FFF2-40B4-BE49-F238E27FC236}">
                <a16:creationId xmlns:a16="http://schemas.microsoft.com/office/drawing/2014/main" id="{E5945E50-A071-0142-989D-F328676D8802}"/>
              </a:ext>
            </a:extLst>
          </p:cNvPr>
          <p:cNvSpPr txBox="1"/>
          <p:nvPr userDrawn="1"/>
        </p:nvSpPr>
        <p:spPr>
          <a:xfrm flipH="1">
            <a:off x="4367808"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3</a:t>
            </a:r>
          </a:p>
        </p:txBody>
      </p:sp>
      <p:sp>
        <p:nvSpPr>
          <p:cNvPr id="7" name="TextBox 6">
            <a:extLst>
              <a:ext uri="{FF2B5EF4-FFF2-40B4-BE49-F238E27FC236}">
                <a16:creationId xmlns:a16="http://schemas.microsoft.com/office/drawing/2014/main" id="{2F614F22-4D74-7342-860E-4B18A66D7E4D}"/>
              </a:ext>
            </a:extLst>
          </p:cNvPr>
          <p:cNvSpPr txBox="1"/>
          <p:nvPr userDrawn="1"/>
        </p:nvSpPr>
        <p:spPr>
          <a:xfrm flipH="1">
            <a:off x="6240016"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4</a:t>
            </a:r>
          </a:p>
        </p:txBody>
      </p:sp>
      <p:sp>
        <p:nvSpPr>
          <p:cNvPr id="8" name="TextBox 7">
            <a:extLst>
              <a:ext uri="{FF2B5EF4-FFF2-40B4-BE49-F238E27FC236}">
                <a16:creationId xmlns:a16="http://schemas.microsoft.com/office/drawing/2014/main" id="{9CFA38B9-D596-324E-B56C-86272052ED71}"/>
              </a:ext>
            </a:extLst>
          </p:cNvPr>
          <p:cNvSpPr txBox="1"/>
          <p:nvPr userDrawn="1"/>
        </p:nvSpPr>
        <p:spPr>
          <a:xfrm flipH="1">
            <a:off x="8127999" y="1436688"/>
            <a:ext cx="1592262" cy="581025"/>
          </a:xfrm>
          <a:prstGeom prst="rect">
            <a:avLst/>
          </a:prstGeom>
          <a:noFill/>
        </p:spPr>
        <p:txBody>
          <a:bodyPr wrap="square" lIns="90000" tIns="0" rIns="0" bIns="0" rtlCol="0">
            <a:noAutofit/>
          </a:bodyPr>
          <a:lstStyle/>
          <a:p>
            <a:pPr algn="l"/>
            <a:r>
              <a:rPr lang="en-US" sz="3600">
                <a:solidFill>
                  <a:schemeClr val="tx2"/>
                </a:solidFill>
                <a:latin typeface="+mj-lt"/>
              </a:rPr>
              <a:t>5</a:t>
            </a:r>
          </a:p>
        </p:txBody>
      </p:sp>
      <p:sp>
        <p:nvSpPr>
          <p:cNvPr id="9" name="TextBox 8">
            <a:extLst>
              <a:ext uri="{FF2B5EF4-FFF2-40B4-BE49-F238E27FC236}">
                <a16:creationId xmlns:a16="http://schemas.microsoft.com/office/drawing/2014/main" id="{389AA766-019D-D747-8BF8-A6BB5F9B0D2A}"/>
              </a:ext>
            </a:extLst>
          </p:cNvPr>
          <p:cNvSpPr txBox="1"/>
          <p:nvPr userDrawn="1"/>
        </p:nvSpPr>
        <p:spPr>
          <a:xfrm flipH="1">
            <a:off x="10013950"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6</a:t>
            </a:r>
          </a:p>
        </p:txBody>
      </p:sp>
      <p:sp>
        <p:nvSpPr>
          <p:cNvPr id="10" name="TextBox 9">
            <a:extLst>
              <a:ext uri="{FF2B5EF4-FFF2-40B4-BE49-F238E27FC236}">
                <a16:creationId xmlns:a16="http://schemas.microsoft.com/office/drawing/2014/main" id="{FC53D296-5303-4A40-AC03-A80B718ABEE0}"/>
              </a:ext>
            </a:extLst>
          </p:cNvPr>
          <p:cNvSpPr txBox="1"/>
          <p:nvPr userDrawn="1"/>
        </p:nvSpPr>
        <p:spPr>
          <a:xfrm flipH="1">
            <a:off x="584200"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7</a:t>
            </a:r>
          </a:p>
        </p:txBody>
      </p:sp>
      <p:sp>
        <p:nvSpPr>
          <p:cNvPr id="11" name="TextBox 10">
            <a:extLst>
              <a:ext uri="{FF2B5EF4-FFF2-40B4-BE49-F238E27FC236}">
                <a16:creationId xmlns:a16="http://schemas.microsoft.com/office/drawing/2014/main" id="{28091C67-5938-734E-B7A2-BD95A68B67E6}"/>
              </a:ext>
            </a:extLst>
          </p:cNvPr>
          <p:cNvSpPr txBox="1"/>
          <p:nvPr userDrawn="1"/>
        </p:nvSpPr>
        <p:spPr>
          <a:xfrm flipH="1">
            <a:off x="2470150"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8</a:t>
            </a:r>
          </a:p>
        </p:txBody>
      </p:sp>
      <p:sp>
        <p:nvSpPr>
          <p:cNvPr id="12" name="TextBox 11">
            <a:extLst>
              <a:ext uri="{FF2B5EF4-FFF2-40B4-BE49-F238E27FC236}">
                <a16:creationId xmlns:a16="http://schemas.microsoft.com/office/drawing/2014/main" id="{F6E67942-3EF0-2141-89C0-47BA2F77054B}"/>
              </a:ext>
            </a:extLst>
          </p:cNvPr>
          <p:cNvSpPr txBox="1"/>
          <p:nvPr userDrawn="1"/>
        </p:nvSpPr>
        <p:spPr>
          <a:xfrm flipH="1">
            <a:off x="4367808"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9</a:t>
            </a:r>
          </a:p>
        </p:txBody>
      </p:sp>
      <p:sp>
        <p:nvSpPr>
          <p:cNvPr id="13" name="TextBox 12">
            <a:extLst>
              <a:ext uri="{FF2B5EF4-FFF2-40B4-BE49-F238E27FC236}">
                <a16:creationId xmlns:a16="http://schemas.microsoft.com/office/drawing/2014/main" id="{76066549-A02E-E44F-96D7-F0B171B059E3}"/>
              </a:ext>
            </a:extLst>
          </p:cNvPr>
          <p:cNvSpPr txBox="1"/>
          <p:nvPr userDrawn="1"/>
        </p:nvSpPr>
        <p:spPr>
          <a:xfrm flipH="1">
            <a:off x="6240016"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10</a:t>
            </a:r>
          </a:p>
        </p:txBody>
      </p:sp>
      <p:sp>
        <p:nvSpPr>
          <p:cNvPr id="14" name="TextBox 13">
            <a:extLst>
              <a:ext uri="{FF2B5EF4-FFF2-40B4-BE49-F238E27FC236}">
                <a16:creationId xmlns:a16="http://schemas.microsoft.com/office/drawing/2014/main" id="{898C6871-7F8D-4545-9CE1-97DF89587969}"/>
              </a:ext>
            </a:extLst>
          </p:cNvPr>
          <p:cNvSpPr txBox="1"/>
          <p:nvPr userDrawn="1"/>
        </p:nvSpPr>
        <p:spPr>
          <a:xfrm flipH="1">
            <a:off x="8127999" y="3789363"/>
            <a:ext cx="1592262" cy="581025"/>
          </a:xfrm>
          <a:prstGeom prst="rect">
            <a:avLst/>
          </a:prstGeom>
          <a:noFill/>
        </p:spPr>
        <p:txBody>
          <a:bodyPr wrap="square" lIns="90000" tIns="0" rIns="0" bIns="0" rtlCol="0">
            <a:noAutofit/>
          </a:bodyPr>
          <a:lstStyle/>
          <a:p>
            <a:pPr algn="l"/>
            <a:r>
              <a:rPr lang="en-US" sz="3600">
                <a:solidFill>
                  <a:schemeClr val="tx2"/>
                </a:solidFill>
                <a:latin typeface="+mj-lt"/>
              </a:rPr>
              <a:t>11</a:t>
            </a:r>
          </a:p>
        </p:txBody>
      </p:sp>
      <p:sp>
        <p:nvSpPr>
          <p:cNvPr id="15" name="TextBox 14">
            <a:extLst>
              <a:ext uri="{FF2B5EF4-FFF2-40B4-BE49-F238E27FC236}">
                <a16:creationId xmlns:a16="http://schemas.microsoft.com/office/drawing/2014/main" id="{0BCD1BBA-EDFD-9E48-8219-788B491881B6}"/>
              </a:ext>
            </a:extLst>
          </p:cNvPr>
          <p:cNvSpPr txBox="1"/>
          <p:nvPr userDrawn="1"/>
        </p:nvSpPr>
        <p:spPr>
          <a:xfrm flipH="1">
            <a:off x="10013950"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12</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688861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userDrawn="1">
          <p15:clr>
            <a:srgbClr val="A4A3A4"/>
          </p15:clr>
        </p15:guide>
        <p15:guide id="15" pos="3348" userDrawn="1">
          <p15:clr>
            <a:srgbClr val="A4A3A4"/>
          </p15:clr>
        </p15:guide>
        <p15:guide id="16" pos="3754" userDrawn="1">
          <p15:clr>
            <a:srgbClr val="A4A3A4"/>
          </p15:clr>
        </p15:guide>
        <p15:guide id="17" pos="3931" userDrawn="1">
          <p15:clr>
            <a:srgbClr val="A4A3A4"/>
          </p15:clr>
        </p15:guide>
        <p15:guide id="18" pos="4342" userDrawn="1">
          <p15:clr>
            <a:srgbClr val="A4A3A4"/>
          </p15:clr>
        </p15:guide>
        <p15:guide id="19" pos="4531" userDrawn="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userDrawn="1">
          <p15:clr>
            <a:srgbClr val="FBAE40"/>
          </p15:clr>
        </p15:guide>
        <p15:guide id="32" orient="horz" pos="275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9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p>
        </p:txBody>
      </p:sp>
      <p:sp>
        <p:nvSpPr>
          <p:cNvPr id="4" name="TextBox 3">
            <a:extLst>
              <a:ext uri="{FF2B5EF4-FFF2-40B4-BE49-F238E27FC236}">
                <a16:creationId xmlns:a16="http://schemas.microsoft.com/office/drawing/2014/main" id="{B18F2C41-5A30-1248-BC80-9A37B665EECC}"/>
              </a:ext>
            </a:extLst>
          </p:cNvPr>
          <p:cNvSpPr txBox="1"/>
          <p:nvPr userDrawn="1"/>
        </p:nvSpPr>
        <p:spPr>
          <a:xfrm flipH="1">
            <a:off x="584200"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Jan</a:t>
            </a:r>
          </a:p>
        </p:txBody>
      </p:sp>
      <p:sp>
        <p:nvSpPr>
          <p:cNvPr id="5" name="TextBox 4">
            <a:extLst>
              <a:ext uri="{FF2B5EF4-FFF2-40B4-BE49-F238E27FC236}">
                <a16:creationId xmlns:a16="http://schemas.microsoft.com/office/drawing/2014/main" id="{4D68F0A3-9593-8B46-BA55-A0F722402788}"/>
              </a:ext>
            </a:extLst>
          </p:cNvPr>
          <p:cNvSpPr txBox="1"/>
          <p:nvPr userDrawn="1"/>
        </p:nvSpPr>
        <p:spPr>
          <a:xfrm flipH="1">
            <a:off x="2470150"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Feb</a:t>
            </a:r>
          </a:p>
        </p:txBody>
      </p:sp>
      <p:sp>
        <p:nvSpPr>
          <p:cNvPr id="6" name="TextBox 5">
            <a:extLst>
              <a:ext uri="{FF2B5EF4-FFF2-40B4-BE49-F238E27FC236}">
                <a16:creationId xmlns:a16="http://schemas.microsoft.com/office/drawing/2014/main" id="{E5945E50-A071-0142-989D-F328676D8802}"/>
              </a:ext>
            </a:extLst>
          </p:cNvPr>
          <p:cNvSpPr txBox="1"/>
          <p:nvPr userDrawn="1"/>
        </p:nvSpPr>
        <p:spPr>
          <a:xfrm flipH="1">
            <a:off x="4367808"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Mar</a:t>
            </a:r>
          </a:p>
        </p:txBody>
      </p:sp>
      <p:sp>
        <p:nvSpPr>
          <p:cNvPr id="7" name="TextBox 6">
            <a:extLst>
              <a:ext uri="{FF2B5EF4-FFF2-40B4-BE49-F238E27FC236}">
                <a16:creationId xmlns:a16="http://schemas.microsoft.com/office/drawing/2014/main" id="{2F614F22-4D74-7342-860E-4B18A66D7E4D}"/>
              </a:ext>
            </a:extLst>
          </p:cNvPr>
          <p:cNvSpPr txBox="1"/>
          <p:nvPr userDrawn="1"/>
        </p:nvSpPr>
        <p:spPr>
          <a:xfrm flipH="1">
            <a:off x="6240016"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Apr</a:t>
            </a:r>
          </a:p>
        </p:txBody>
      </p:sp>
      <p:sp>
        <p:nvSpPr>
          <p:cNvPr id="8" name="TextBox 7">
            <a:extLst>
              <a:ext uri="{FF2B5EF4-FFF2-40B4-BE49-F238E27FC236}">
                <a16:creationId xmlns:a16="http://schemas.microsoft.com/office/drawing/2014/main" id="{9CFA38B9-D596-324E-B56C-86272052ED71}"/>
              </a:ext>
            </a:extLst>
          </p:cNvPr>
          <p:cNvSpPr txBox="1"/>
          <p:nvPr userDrawn="1"/>
        </p:nvSpPr>
        <p:spPr>
          <a:xfrm flipH="1">
            <a:off x="8127999" y="1436688"/>
            <a:ext cx="1592262" cy="581025"/>
          </a:xfrm>
          <a:prstGeom prst="rect">
            <a:avLst/>
          </a:prstGeom>
          <a:noFill/>
        </p:spPr>
        <p:txBody>
          <a:bodyPr wrap="square" lIns="90000" tIns="0" rIns="0" bIns="0" rtlCol="0" anchor="ctr">
            <a:noAutofit/>
          </a:bodyPr>
          <a:lstStyle/>
          <a:p>
            <a:pPr algn="l"/>
            <a:r>
              <a:rPr lang="en-US" sz="2800">
                <a:solidFill>
                  <a:schemeClr val="tx2"/>
                </a:solidFill>
                <a:latin typeface="+mj-lt"/>
              </a:rPr>
              <a:t>May</a:t>
            </a:r>
          </a:p>
        </p:txBody>
      </p:sp>
      <p:sp>
        <p:nvSpPr>
          <p:cNvPr id="9" name="TextBox 8">
            <a:extLst>
              <a:ext uri="{FF2B5EF4-FFF2-40B4-BE49-F238E27FC236}">
                <a16:creationId xmlns:a16="http://schemas.microsoft.com/office/drawing/2014/main" id="{389AA766-019D-D747-8BF8-A6BB5F9B0D2A}"/>
              </a:ext>
            </a:extLst>
          </p:cNvPr>
          <p:cNvSpPr txBox="1"/>
          <p:nvPr userDrawn="1"/>
        </p:nvSpPr>
        <p:spPr>
          <a:xfrm flipH="1">
            <a:off x="10013950"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Jun</a:t>
            </a:r>
          </a:p>
        </p:txBody>
      </p:sp>
      <p:sp>
        <p:nvSpPr>
          <p:cNvPr id="10" name="TextBox 9">
            <a:extLst>
              <a:ext uri="{FF2B5EF4-FFF2-40B4-BE49-F238E27FC236}">
                <a16:creationId xmlns:a16="http://schemas.microsoft.com/office/drawing/2014/main" id="{FC53D296-5303-4A40-AC03-A80B718ABEE0}"/>
              </a:ext>
            </a:extLst>
          </p:cNvPr>
          <p:cNvSpPr txBox="1"/>
          <p:nvPr userDrawn="1"/>
        </p:nvSpPr>
        <p:spPr>
          <a:xfrm flipH="1">
            <a:off x="584200"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Jul</a:t>
            </a:r>
          </a:p>
        </p:txBody>
      </p:sp>
      <p:sp>
        <p:nvSpPr>
          <p:cNvPr id="11" name="TextBox 10">
            <a:extLst>
              <a:ext uri="{FF2B5EF4-FFF2-40B4-BE49-F238E27FC236}">
                <a16:creationId xmlns:a16="http://schemas.microsoft.com/office/drawing/2014/main" id="{28091C67-5938-734E-B7A2-BD95A68B67E6}"/>
              </a:ext>
            </a:extLst>
          </p:cNvPr>
          <p:cNvSpPr txBox="1"/>
          <p:nvPr userDrawn="1"/>
        </p:nvSpPr>
        <p:spPr>
          <a:xfrm flipH="1">
            <a:off x="2470150"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Aug</a:t>
            </a:r>
          </a:p>
        </p:txBody>
      </p:sp>
      <p:sp>
        <p:nvSpPr>
          <p:cNvPr id="12" name="TextBox 11">
            <a:extLst>
              <a:ext uri="{FF2B5EF4-FFF2-40B4-BE49-F238E27FC236}">
                <a16:creationId xmlns:a16="http://schemas.microsoft.com/office/drawing/2014/main" id="{F6E67942-3EF0-2141-89C0-47BA2F77054B}"/>
              </a:ext>
            </a:extLst>
          </p:cNvPr>
          <p:cNvSpPr txBox="1"/>
          <p:nvPr userDrawn="1"/>
        </p:nvSpPr>
        <p:spPr>
          <a:xfrm flipH="1">
            <a:off x="4367808"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Sep</a:t>
            </a:r>
          </a:p>
        </p:txBody>
      </p:sp>
      <p:sp>
        <p:nvSpPr>
          <p:cNvPr id="13" name="TextBox 12">
            <a:extLst>
              <a:ext uri="{FF2B5EF4-FFF2-40B4-BE49-F238E27FC236}">
                <a16:creationId xmlns:a16="http://schemas.microsoft.com/office/drawing/2014/main" id="{76066549-A02E-E44F-96D7-F0B171B059E3}"/>
              </a:ext>
            </a:extLst>
          </p:cNvPr>
          <p:cNvSpPr txBox="1"/>
          <p:nvPr userDrawn="1"/>
        </p:nvSpPr>
        <p:spPr>
          <a:xfrm flipH="1">
            <a:off x="6240016"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Oct</a:t>
            </a:r>
          </a:p>
        </p:txBody>
      </p:sp>
      <p:sp>
        <p:nvSpPr>
          <p:cNvPr id="14" name="TextBox 13">
            <a:extLst>
              <a:ext uri="{FF2B5EF4-FFF2-40B4-BE49-F238E27FC236}">
                <a16:creationId xmlns:a16="http://schemas.microsoft.com/office/drawing/2014/main" id="{898C6871-7F8D-4545-9CE1-97DF89587969}"/>
              </a:ext>
            </a:extLst>
          </p:cNvPr>
          <p:cNvSpPr txBox="1"/>
          <p:nvPr userDrawn="1"/>
        </p:nvSpPr>
        <p:spPr>
          <a:xfrm flipH="1">
            <a:off x="8127999" y="3789363"/>
            <a:ext cx="1592262" cy="581025"/>
          </a:xfrm>
          <a:prstGeom prst="rect">
            <a:avLst/>
          </a:prstGeom>
          <a:noFill/>
        </p:spPr>
        <p:txBody>
          <a:bodyPr wrap="square" lIns="90000" tIns="0" rIns="0" bIns="0" rtlCol="0" anchor="ctr">
            <a:noAutofit/>
          </a:bodyPr>
          <a:lstStyle/>
          <a:p>
            <a:pPr algn="l"/>
            <a:r>
              <a:rPr lang="en-US" sz="2800">
                <a:solidFill>
                  <a:schemeClr val="tx2"/>
                </a:solidFill>
                <a:latin typeface="+mj-lt"/>
              </a:rPr>
              <a:t>Nov</a:t>
            </a:r>
          </a:p>
        </p:txBody>
      </p:sp>
      <p:sp>
        <p:nvSpPr>
          <p:cNvPr id="15" name="TextBox 14">
            <a:extLst>
              <a:ext uri="{FF2B5EF4-FFF2-40B4-BE49-F238E27FC236}">
                <a16:creationId xmlns:a16="http://schemas.microsoft.com/office/drawing/2014/main" id="{0BCD1BBA-EDFD-9E48-8219-788B491881B6}"/>
              </a:ext>
            </a:extLst>
          </p:cNvPr>
          <p:cNvSpPr txBox="1"/>
          <p:nvPr userDrawn="1"/>
        </p:nvSpPr>
        <p:spPr>
          <a:xfrm flipH="1">
            <a:off x="10013950"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Dec</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478384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userDrawn="1">
          <p15:clr>
            <a:srgbClr val="A4A3A4"/>
          </p15:clr>
        </p15:guide>
        <p15:guide id="15" pos="3348" userDrawn="1">
          <p15:clr>
            <a:srgbClr val="A4A3A4"/>
          </p15:clr>
        </p15:guide>
        <p15:guide id="16" pos="3754" userDrawn="1">
          <p15:clr>
            <a:srgbClr val="A4A3A4"/>
          </p15:clr>
        </p15:guide>
        <p15:guide id="17" pos="3931" userDrawn="1">
          <p15:clr>
            <a:srgbClr val="A4A3A4"/>
          </p15:clr>
        </p15:guide>
        <p15:guide id="18" pos="4342" userDrawn="1">
          <p15:clr>
            <a:srgbClr val="A4A3A4"/>
          </p15:clr>
        </p15:guide>
        <p15:guide id="19" pos="4531" userDrawn="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userDrawn="1">
          <p15:clr>
            <a:srgbClr val="FBAE40"/>
          </p15:clr>
        </p15:guide>
        <p15:guide id="32" orient="horz" pos="275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1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p>
        </p:txBody>
      </p:sp>
      <p:sp>
        <p:nvSpPr>
          <p:cNvPr id="4" name="TextBox 3">
            <a:extLst>
              <a:ext uri="{FF2B5EF4-FFF2-40B4-BE49-F238E27FC236}">
                <a16:creationId xmlns:a16="http://schemas.microsoft.com/office/drawing/2014/main" id="{B18F2C41-5A30-1248-BC80-9A37B665EECC}"/>
              </a:ext>
            </a:extLst>
          </p:cNvPr>
          <p:cNvSpPr txBox="1"/>
          <p:nvPr userDrawn="1"/>
        </p:nvSpPr>
        <p:spPr>
          <a:xfrm flipH="1">
            <a:off x="584200"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1</a:t>
            </a:r>
          </a:p>
        </p:txBody>
      </p:sp>
      <p:sp>
        <p:nvSpPr>
          <p:cNvPr id="5" name="TextBox 4">
            <a:extLst>
              <a:ext uri="{FF2B5EF4-FFF2-40B4-BE49-F238E27FC236}">
                <a16:creationId xmlns:a16="http://schemas.microsoft.com/office/drawing/2014/main" id="{4D68F0A3-9593-8B46-BA55-A0F722402788}"/>
              </a:ext>
            </a:extLst>
          </p:cNvPr>
          <p:cNvSpPr txBox="1"/>
          <p:nvPr userDrawn="1"/>
        </p:nvSpPr>
        <p:spPr>
          <a:xfrm flipH="1">
            <a:off x="2470150"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2</a:t>
            </a:r>
          </a:p>
        </p:txBody>
      </p:sp>
      <p:sp>
        <p:nvSpPr>
          <p:cNvPr id="6" name="TextBox 5">
            <a:extLst>
              <a:ext uri="{FF2B5EF4-FFF2-40B4-BE49-F238E27FC236}">
                <a16:creationId xmlns:a16="http://schemas.microsoft.com/office/drawing/2014/main" id="{E5945E50-A071-0142-989D-F328676D8802}"/>
              </a:ext>
            </a:extLst>
          </p:cNvPr>
          <p:cNvSpPr txBox="1"/>
          <p:nvPr userDrawn="1"/>
        </p:nvSpPr>
        <p:spPr>
          <a:xfrm flipH="1">
            <a:off x="4367808"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3</a:t>
            </a:r>
          </a:p>
        </p:txBody>
      </p:sp>
      <p:sp>
        <p:nvSpPr>
          <p:cNvPr id="7" name="TextBox 6">
            <a:extLst>
              <a:ext uri="{FF2B5EF4-FFF2-40B4-BE49-F238E27FC236}">
                <a16:creationId xmlns:a16="http://schemas.microsoft.com/office/drawing/2014/main" id="{2F614F22-4D74-7342-860E-4B18A66D7E4D}"/>
              </a:ext>
            </a:extLst>
          </p:cNvPr>
          <p:cNvSpPr txBox="1"/>
          <p:nvPr userDrawn="1"/>
        </p:nvSpPr>
        <p:spPr>
          <a:xfrm flipH="1">
            <a:off x="6240016"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4</a:t>
            </a:r>
          </a:p>
        </p:txBody>
      </p:sp>
      <p:sp>
        <p:nvSpPr>
          <p:cNvPr id="8" name="TextBox 7">
            <a:extLst>
              <a:ext uri="{FF2B5EF4-FFF2-40B4-BE49-F238E27FC236}">
                <a16:creationId xmlns:a16="http://schemas.microsoft.com/office/drawing/2014/main" id="{9CFA38B9-D596-324E-B56C-86272052ED71}"/>
              </a:ext>
            </a:extLst>
          </p:cNvPr>
          <p:cNvSpPr txBox="1"/>
          <p:nvPr userDrawn="1"/>
        </p:nvSpPr>
        <p:spPr>
          <a:xfrm flipH="1">
            <a:off x="8127999" y="1436688"/>
            <a:ext cx="1592262" cy="581025"/>
          </a:xfrm>
          <a:prstGeom prst="rect">
            <a:avLst/>
          </a:prstGeom>
          <a:noFill/>
        </p:spPr>
        <p:txBody>
          <a:bodyPr wrap="square" lIns="90000" tIns="0" rIns="0" bIns="0" rtlCol="0" anchor="ctr">
            <a:noAutofit/>
          </a:bodyPr>
          <a:lstStyle/>
          <a:p>
            <a:pPr algn="l"/>
            <a:r>
              <a:rPr lang="en-US" sz="2000">
                <a:solidFill>
                  <a:schemeClr val="tx2"/>
                </a:solidFill>
                <a:latin typeface="+mj-lt"/>
              </a:rPr>
              <a:t>Week 5</a:t>
            </a:r>
          </a:p>
        </p:txBody>
      </p:sp>
      <p:sp>
        <p:nvSpPr>
          <p:cNvPr id="9" name="TextBox 8">
            <a:extLst>
              <a:ext uri="{FF2B5EF4-FFF2-40B4-BE49-F238E27FC236}">
                <a16:creationId xmlns:a16="http://schemas.microsoft.com/office/drawing/2014/main" id="{389AA766-019D-D747-8BF8-A6BB5F9B0D2A}"/>
              </a:ext>
            </a:extLst>
          </p:cNvPr>
          <p:cNvSpPr txBox="1"/>
          <p:nvPr userDrawn="1"/>
        </p:nvSpPr>
        <p:spPr>
          <a:xfrm flipH="1">
            <a:off x="10013950"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6</a:t>
            </a:r>
          </a:p>
        </p:txBody>
      </p:sp>
      <p:sp>
        <p:nvSpPr>
          <p:cNvPr id="10" name="TextBox 9">
            <a:extLst>
              <a:ext uri="{FF2B5EF4-FFF2-40B4-BE49-F238E27FC236}">
                <a16:creationId xmlns:a16="http://schemas.microsoft.com/office/drawing/2014/main" id="{FC53D296-5303-4A40-AC03-A80B718ABEE0}"/>
              </a:ext>
            </a:extLst>
          </p:cNvPr>
          <p:cNvSpPr txBox="1"/>
          <p:nvPr userDrawn="1"/>
        </p:nvSpPr>
        <p:spPr>
          <a:xfrm flipH="1">
            <a:off x="584200"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7</a:t>
            </a:r>
          </a:p>
        </p:txBody>
      </p:sp>
      <p:sp>
        <p:nvSpPr>
          <p:cNvPr id="11" name="TextBox 10">
            <a:extLst>
              <a:ext uri="{FF2B5EF4-FFF2-40B4-BE49-F238E27FC236}">
                <a16:creationId xmlns:a16="http://schemas.microsoft.com/office/drawing/2014/main" id="{28091C67-5938-734E-B7A2-BD95A68B67E6}"/>
              </a:ext>
            </a:extLst>
          </p:cNvPr>
          <p:cNvSpPr txBox="1"/>
          <p:nvPr userDrawn="1"/>
        </p:nvSpPr>
        <p:spPr>
          <a:xfrm flipH="1">
            <a:off x="2470150"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8</a:t>
            </a:r>
          </a:p>
        </p:txBody>
      </p:sp>
      <p:sp>
        <p:nvSpPr>
          <p:cNvPr id="12" name="TextBox 11">
            <a:extLst>
              <a:ext uri="{FF2B5EF4-FFF2-40B4-BE49-F238E27FC236}">
                <a16:creationId xmlns:a16="http://schemas.microsoft.com/office/drawing/2014/main" id="{F6E67942-3EF0-2141-89C0-47BA2F77054B}"/>
              </a:ext>
            </a:extLst>
          </p:cNvPr>
          <p:cNvSpPr txBox="1"/>
          <p:nvPr userDrawn="1"/>
        </p:nvSpPr>
        <p:spPr>
          <a:xfrm flipH="1">
            <a:off x="4367808"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9</a:t>
            </a:r>
          </a:p>
        </p:txBody>
      </p:sp>
      <p:sp>
        <p:nvSpPr>
          <p:cNvPr id="13" name="TextBox 12">
            <a:extLst>
              <a:ext uri="{FF2B5EF4-FFF2-40B4-BE49-F238E27FC236}">
                <a16:creationId xmlns:a16="http://schemas.microsoft.com/office/drawing/2014/main" id="{76066549-A02E-E44F-96D7-F0B171B059E3}"/>
              </a:ext>
            </a:extLst>
          </p:cNvPr>
          <p:cNvSpPr txBox="1"/>
          <p:nvPr userDrawn="1"/>
        </p:nvSpPr>
        <p:spPr>
          <a:xfrm flipH="1">
            <a:off x="6240016"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10</a:t>
            </a:r>
          </a:p>
        </p:txBody>
      </p:sp>
      <p:sp>
        <p:nvSpPr>
          <p:cNvPr id="14" name="TextBox 13">
            <a:extLst>
              <a:ext uri="{FF2B5EF4-FFF2-40B4-BE49-F238E27FC236}">
                <a16:creationId xmlns:a16="http://schemas.microsoft.com/office/drawing/2014/main" id="{898C6871-7F8D-4545-9CE1-97DF89587969}"/>
              </a:ext>
            </a:extLst>
          </p:cNvPr>
          <p:cNvSpPr txBox="1"/>
          <p:nvPr userDrawn="1"/>
        </p:nvSpPr>
        <p:spPr>
          <a:xfrm flipH="1">
            <a:off x="8127999" y="3789363"/>
            <a:ext cx="1592262" cy="581025"/>
          </a:xfrm>
          <a:prstGeom prst="rect">
            <a:avLst/>
          </a:prstGeom>
          <a:noFill/>
        </p:spPr>
        <p:txBody>
          <a:bodyPr wrap="square" lIns="90000" tIns="0" rIns="0" bIns="0" rtlCol="0" anchor="ctr">
            <a:noAutofit/>
          </a:bodyPr>
          <a:lstStyle/>
          <a:p>
            <a:pPr algn="l"/>
            <a:r>
              <a:rPr lang="en-US" sz="2000">
                <a:solidFill>
                  <a:schemeClr val="tx2"/>
                </a:solidFill>
                <a:latin typeface="+mj-lt"/>
              </a:rPr>
              <a:t>Week 11</a:t>
            </a:r>
          </a:p>
        </p:txBody>
      </p:sp>
      <p:sp>
        <p:nvSpPr>
          <p:cNvPr id="15" name="TextBox 14">
            <a:extLst>
              <a:ext uri="{FF2B5EF4-FFF2-40B4-BE49-F238E27FC236}">
                <a16:creationId xmlns:a16="http://schemas.microsoft.com/office/drawing/2014/main" id="{0BCD1BBA-EDFD-9E48-8219-788B491881B6}"/>
              </a:ext>
            </a:extLst>
          </p:cNvPr>
          <p:cNvSpPr txBox="1"/>
          <p:nvPr userDrawn="1"/>
        </p:nvSpPr>
        <p:spPr>
          <a:xfrm flipH="1">
            <a:off x="10013950"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12</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213786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userDrawn="1">
          <p15:clr>
            <a:srgbClr val="A4A3A4"/>
          </p15:clr>
        </p15:guide>
        <p15:guide id="15" pos="3348" userDrawn="1">
          <p15:clr>
            <a:srgbClr val="A4A3A4"/>
          </p15:clr>
        </p15:guide>
        <p15:guide id="16" pos="3754" userDrawn="1">
          <p15:clr>
            <a:srgbClr val="A4A3A4"/>
          </p15:clr>
        </p15:guide>
        <p15:guide id="17" pos="3931" userDrawn="1">
          <p15:clr>
            <a:srgbClr val="A4A3A4"/>
          </p15:clr>
        </p15:guide>
        <p15:guide id="18" pos="4342" userDrawn="1">
          <p15:clr>
            <a:srgbClr val="A4A3A4"/>
          </p15:clr>
        </p15:guide>
        <p15:guide id="19" pos="4531" userDrawn="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userDrawn="1">
          <p15:clr>
            <a:srgbClr val="FBAE40"/>
          </p15:clr>
        </p15:guide>
        <p15:guide id="32" orient="horz" pos="2750"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3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701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9" name="Text Placeholder 28">
            <a:extLst>
              <a:ext uri="{FF2B5EF4-FFF2-40B4-BE49-F238E27FC236}">
                <a16:creationId xmlns:a16="http://schemas.microsoft.com/office/drawing/2014/main" id="{2B32F430-ED23-B440-BB46-25EFAA521E1A}"/>
              </a:ext>
            </a:extLst>
          </p:cNvPr>
          <p:cNvSpPr>
            <a:spLocks noGrp="1"/>
          </p:cNvSpPr>
          <p:nvPr>
            <p:ph type="body" sz="quarter" idx="22" hasCustomPrompt="1"/>
          </p:nvPr>
        </p:nvSpPr>
        <p:spPr>
          <a:xfrm>
            <a:off x="584200" y="1436688"/>
            <a:ext cx="1595439"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1" name="Text Placeholder 28">
            <a:extLst>
              <a:ext uri="{FF2B5EF4-FFF2-40B4-BE49-F238E27FC236}">
                <a16:creationId xmlns:a16="http://schemas.microsoft.com/office/drawing/2014/main" id="{7BE96FEE-E6DA-2941-AEAC-A1C8FC164091}"/>
              </a:ext>
            </a:extLst>
          </p:cNvPr>
          <p:cNvSpPr>
            <a:spLocks noGrp="1"/>
          </p:cNvSpPr>
          <p:nvPr>
            <p:ph type="body" sz="quarter" idx="23" hasCustomPrompt="1"/>
          </p:nvPr>
        </p:nvSpPr>
        <p:spPr>
          <a:xfrm>
            <a:off x="24701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2" name="Text Placeholder 28">
            <a:extLst>
              <a:ext uri="{FF2B5EF4-FFF2-40B4-BE49-F238E27FC236}">
                <a16:creationId xmlns:a16="http://schemas.microsoft.com/office/drawing/2014/main" id="{8732B004-72E3-4E45-A749-459DEFBC1733}"/>
              </a:ext>
            </a:extLst>
          </p:cNvPr>
          <p:cNvSpPr>
            <a:spLocks noGrp="1"/>
          </p:cNvSpPr>
          <p:nvPr>
            <p:ph type="body" sz="quarter" idx="24" hasCustomPrompt="1"/>
          </p:nvPr>
        </p:nvSpPr>
        <p:spPr>
          <a:xfrm>
            <a:off x="4367808"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6" name="Text Placeholder 28">
            <a:extLst>
              <a:ext uri="{FF2B5EF4-FFF2-40B4-BE49-F238E27FC236}">
                <a16:creationId xmlns:a16="http://schemas.microsoft.com/office/drawing/2014/main" id="{8172C080-65E1-3C46-99C0-978870D28AF8}"/>
              </a:ext>
            </a:extLst>
          </p:cNvPr>
          <p:cNvSpPr>
            <a:spLocks noGrp="1"/>
          </p:cNvSpPr>
          <p:nvPr>
            <p:ph type="body" sz="quarter" idx="28" hasCustomPrompt="1"/>
          </p:nvPr>
        </p:nvSpPr>
        <p:spPr>
          <a:xfrm>
            <a:off x="584200" y="3789040"/>
            <a:ext cx="1595439"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7" name="Text Placeholder 28">
            <a:extLst>
              <a:ext uri="{FF2B5EF4-FFF2-40B4-BE49-F238E27FC236}">
                <a16:creationId xmlns:a16="http://schemas.microsoft.com/office/drawing/2014/main" id="{4928442B-3D98-0B48-9333-273D8587E0E3}"/>
              </a:ext>
            </a:extLst>
          </p:cNvPr>
          <p:cNvSpPr>
            <a:spLocks noGrp="1"/>
          </p:cNvSpPr>
          <p:nvPr>
            <p:ph type="body" sz="quarter" idx="29" hasCustomPrompt="1"/>
          </p:nvPr>
        </p:nvSpPr>
        <p:spPr>
          <a:xfrm>
            <a:off x="24701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8" name="Text Placeholder 28">
            <a:extLst>
              <a:ext uri="{FF2B5EF4-FFF2-40B4-BE49-F238E27FC236}">
                <a16:creationId xmlns:a16="http://schemas.microsoft.com/office/drawing/2014/main" id="{2961F7B7-1EDB-2C43-951E-B36532A1E791}"/>
              </a:ext>
            </a:extLst>
          </p:cNvPr>
          <p:cNvSpPr>
            <a:spLocks noGrp="1"/>
          </p:cNvSpPr>
          <p:nvPr>
            <p:ph type="body" sz="quarter" idx="30" hasCustomPrompt="1"/>
          </p:nvPr>
        </p:nvSpPr>
        <p:spPr>
          <a:xfrm>
            <a:off x="4367808"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Tree>
    <p:extLst>
      <p:ext uri="{BB962C8B-B14F-4D97-AF65-F5344CB8AC3E}">
        <p14:creationId xmlns:p14="http://schemas.microsoft.com/office/powerpoint/2010/main" val="1185091634"/>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userDrawn="1">
          <p15:clr>
            <a:srgbClr val="A4A3A4"/>
          </p15:clr>
        </p15:guide>
        <p15:guide id="17" pos="3931" userDrawn="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userDrawn="1">
          <p15:clr>
            <a:srgbClr val="FBAE40"/>
          </p15:clr>
        </p15:guide>
        <p15:guide id="32" orient="horz" pos="275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Left Title Black Bkg">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551180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408996901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userDrawn="1">
          <p15:clr>
            <a:srgbClr val="5ACBF0"/>
          </p15:clr>
        </p15:guide>
        <p15:guide id="2" orient="horz" pos="2496" userDrawn="1">
          <p15:clr>
            <a:srgbClr val="5ACBF0"/>
          </p15:clr>
        </p15:guide>
        <p15:guide id="3" pos="3840" userDrawn="1">
          <p15:clr>
            <a:srgbClr val="5ACBF0"/>
          </p15:clr>
        </p15:guide>
        <p15:guide id="4" orient="horz" pos="216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2_Header Line 12 Months">
    <p:bg>
      <p:bgPr>
        <a:solidFill>
          <a:schemeClr val="tx2"/>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accent3"/>
                </a:solidFill>
              </a:defRPr>
            </a:lvl1pPr>
          </a:lstStyle>
          <a:p>
            <a:r>
              <a:rPr lang="en-US"/>
              <a:t>Click to edit Master title style</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7015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9" name="Text Placeholder 28">
            <a:extLst>
              <a:ext uri="{FF2B5EF4-FFF2-40B4-BE49-F238E27FC236}">
                <a16:creationId xmlns:a16="http://schemas.microsoft.com/office/drawing/2014/main" id="{2B32F430-ED23-B440-BB46-25EFAA521E1A}"/>
              </a:ext>
            </a:extLst>
          </p:cNvPr>
          <p:cNvSpPr>
            <a:spLocks noGrp="1"/>
          </p:cNvSpPr>
          <p:nvPr>
            <p:ph type="body" sz="quarter" idx="22" hasCustomPrompt="1"/>
          </p:nvPr>
        </p:nvSpPr>
        <p:spPr>
          <a:xfrm>
            <a:off x="584200" y="1436688"/>
            <a:ext cx="1595439"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1" name="Text Placeholder 28">
            <a:extLst>
              <a:ext uri="{FF2B5EF4-FFF2-40B4-BE49-F238E27FC236}">
                <a16:creationId xmlns:a16="http://schemas.microsoft.com/office/drawing/2014/main" id="{7BE96FEE-E6DA-2941-AEAC-A1C8FC164091}"/>
              </a:ext>
            </a:extLst>
          </p:cNvPr>
          <p:cNvSpPr>
            <a:spLocks noGrp="1"/>
          </p:cNvSpPr>
          <p:nvPr>
            <p:ph type="body" sz="quarter" idx="23" hasCustomPrompt="1"/>
          </p:nvPr>
        </p:nvSpPr>
        <p:spPr>
          <a:xfrm>
            <a:off x="247015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2" name="Text Placeholder 28">
            <a:extLst>
              <a:ext uri="{FF2B5EF4-FFF2-40B4-BE49-F238E27FC236}">
                <a16:creationId xmlns:a16="http://schemas.microsoft.com/office/drawing/2014/main" id="{8732B004-72E3-4E45-A749-459DEFBC1733}"/>
              </a:ext>
            </a:extLst>
          </p:cNvPr>
          <p:cNvSpPr>
            <a:spLocks noGrp="1"/>
          </p:cNvSpPr>
          <p:nvPr>
            <p:ph type="body" sz="quarter" idx="24" hasCustomPrompt="1"/>
          </p:nvPr>
        </p:nvSpPr>
        <p:spPr>
          <a:xfrm>
            <a:off x="4367808"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6" name="Text Placeholder 28">
            <a:extLst>
              <a:ext uri="{FF2B5EF4-FFF2-40B4-BE49-F238E27FC236}">
                <a16:creationId xmlns:a16="http://schemas.microsoft.com/office/drawing/2014/main" id="{8172C080-65E1-3C46-99C0-978870D28AF8}"/>
              </a:ext>
            </a:extLst>
          </p:cNvPr>
          <p:cNvSpPr>
            <a:spLocks noGrp="1"/>
          </p:cNvSpPr>
          <p:nvPr>
            <p:ph type="body" sz="quarter" idx="28" hasCustomPrompt="1"/>
          </p:nvPr>
        </p:nvSpPr>
        <p:spPr>
          <a:xfrm>
            <a:off x="584200" y="3789040"/>
            <a:ext cx="1595439"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7" name="Text Placeholder 28">
            <a:extLst>
              <a:ext uri="{FF2B5EF4-FFF2-40B4-BE49-F238E27FC236}">
                <a16:creationId xmlns:a16="http://schemas.microsoft.com/office/drawing/2014/main" id="{4928442B-3D98-0B48-9333-273D8587E0E3}"/>
              </a:ext>
            </a:extLst>
          </p:cNvPr>
          <p:cNvSpPr>
            <a:spLocks noGrp="1"/>
          </p:cNvSpPr>
          <p:nvPr>
            <p:ph type="body" sz="quarter" idx="29" hasCustomPrompt="1"/>
          </p:nvPr>
        </p:nvSpPr>
        <p:spPr>
          <a:xfrm>
            <a:off x="247015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8" name="Text Placeholder 28">
            <a:extLst>
              <a:ext uri="{FF2B5EF4-FFF2-40B4-BE49-F238E27FC236}">
                <a16:creationId xmlns:a16="http://schemas.microsoft.com/office/drawing/2014/main" id="{2961F7B7-1EDB-2C43-951E-B36532A1E791}"/>
              </a:ext>
            </a:extLst>
          </p:cNvPr>
          <p:cNvSpPr>
            <a:spLocks noGrp="1"/>
          </p:cNvSpPr>
          <p:nvPr>
            <p:ph type="body" sz="quarter" idx="30" hasCustomPrompt="1"/>
          </p:nvPr>
        </p:nvSpPr>
        <p:spPr>
          <a:xfrm>
            <a:off x="4367808"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Tree>
    <p:extLst>
      <p:ext uri="{BB962C8B-B14F-4D97-AF65-F5344CB8AC3E}">
        <p14:creationId xmlns:p14="http://schemas.microsoft.com/office/powerpoint/2010/main" val="1598530170"/>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userDrawn="1">
          <p15:clr>
            <a:srgbClr val="A4A3A4"/>
          </p15:clr>
        </p15:guide>
        <p15:guide id="17" pos="3931" userDrawn="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userDrawn="1">
          <p15:clr>
            <a:srgbClr val="FBAE40"/>
          </p15:clr>
        </p15:guide>
        <p15:guide id="32" orient="horz" pos="275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4_Header Line 12 Months">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9C8D47-3F89-2440-BD17-30886A5B991A}"/>
              </a:ext>
            </a:extLst>
          </p:cNvPr>
          <p:cNvSpPr/>
          <p:nvPr userDrawn="1"/>
        </p:nvSpPr>
        <p:spPr bwMode="auto">
          <a:xfrm>
            <a:off x="0" y="0"/>
            <a:ext cx="5959475"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3477325" cy="1107996"/>
          </a:xfrm>
        </p:spPr>
        <p:txBody>
          <a:bodyPr wrap="square">
            <a:spAutoFit/>
          </a:bodyPr>
          <a:lstStyle>
            <a:lvl1pPr>
              <a:defRPr>
                <a:solidFill>
                  <a:schemeClr val="accent3"/>
                </a:solidFill>
              </a:defRPr>
            </a:lvl1pPr>
          </a:lstStyle>
          <a:p>
            <a:r>
              <a:rPr lang="en-US"/>
              <a:t>Click to edit Master title style</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 name="Text Placeholder 4">
            <a:extLst>
              <a:ext uri="{FF2B5EF4-FFF2-40B4-BE49-F238E27FC236}">
                <a16:creationId xmlns:a16="http://schemas.microsoft.com/office/drawing/2014/main" id="{C0CD7CCE-7A0A-2445-87E0-A18FB3B723C6}"/>
              </a:ext>
            </a:extLst>
          </p:cNvPr>
          <p:cNvSpPr>
            <a:spLocks noGrp="1"/>
          </p:cNvSpPr>
          <p:nvPr>
            <p:ph type="body" sz="quarter" idx="34"/>
          </p:nvPr>
        </p:nvSpPr>
        <p:spPr>
          <a:xfrm>
            <a:off x="584200" y="2017713"/>
            <a:ext cx="3481388" cy="430887"/>
          </a:xfrm>
        </p:spPr>
        <p:txBody>
          <a:bodyPr/>
          <a:lstStyle>
            <a:lvl1pPr marL="0" indent="0">
              <a:buNone/>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212407088"/>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userDrawn="1">
          <p15:clr>
            <a:srgbClr val="A4A3A4"/>
          </p15:clr>
        </p15:guide>
        <p15:guide id="17" pos="3931" userDrawn="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userDrawn="1">
          <p15:clr>
            <a:srgbClr val="FBAE40"/>
          </p15:clr>
        </p15:guide>
        <p15:guide id="32" orient="horz" pos="2750"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16BDF4B0-32EF-4DA8-9A83-B73DD831057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948112344"/>
      </p:ext>
    </p:extLst>
  </p:cSld>
  <p:clrMapOvr>
    <a:masterClrMapping/>
  </p:clrMapOvr>
  <p:transition>
    <p:fade/>
  </p:transition>
  <p:extLst>
    <p:ext uri="{DCECCB84-F9BA-43D5-87BE-67443E8EF086}">
      <p15:sldGuideLst xmlns:p15="http://schemas.microsoft.com/office/powerpoint/2012/main">
        <p15:guide id="2" pos="3360" userDrawn="1">
          <p15:clr>
            <a:srgbClr val="5ACBF0"/>
          </p15:clr>
        </p15:guide>
        <p15:guide id="7" orient="horz" pos="1968">
          <p15:clr>
            <a:srgbClr val="5ACBF0"/>
          </p15:clr>
        </p15:guide>
        <p15:guide id="8" orient="horz" pos="2226">
          <p15:clr>
            <a:srgbClr val="5ACBF0"/>
          </p15:clr>
        </p15:guide>
        <p15:guide id="10" pos="3729" userDrawn="1">
          <p15:clr>
            <a:srgbClr val="C35EA4"/>
          </p15:clr>
        </p15:guide>
        <p15:guide id="11" pos="2993">
          <p15:clr>
            <a:srgbClr val="5ACBF0"/>
          </p15:clr>
        </p15:guide>
        <p15:guide id="12" pos="3543">
          <p15:clr>
            <a:srgbClr val="A4A3A4"/>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A09A47B-FEF5-47F3-B2DD-A73E7C3234AF}"/>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51151599"/>
      </p:ext>
    </p:extLst>
  </p:cSld>
  <p:clrMapOvr>
    <a:masterClrMapping/>
  </p:clrMapOvr>
  <p:transition>
    <p:fade/>
  </p:transition>
  <p:extLst>
    <p:ext uri="{DCECCB84-F9BA-43D5-87BE-67443E8EF086}">
      <p15:sldGuideLst xmlns:p15="http://schemas.microsoft.com/office/powerpoint/2012/main">
        <p15:guide id="2" pos="3360" userDrawn="1">
          <p15:clr>
            <a:srgbClr val="5ACBF0"/>
          </p15:clr>
        </p15:guide>
        <p15:guide id="5" orient="horz" pos="2160" userDrawn="1">
          <p15:clr>
            <a:srgbClr val="5ACBF0"/>
          </p15:clr>
        </p15:guide>
        <p15:guide id="6" pos="2991">
          <p15:clr>
            <a:srgbClr val="5ACBF0"/>
          </p15:clr>
        </p15:guide>
        <p15:guide id="7" pos="3728" userDrawn="1">
          <p15:clr>
            <a:srgbClr val="C35EA4"/>
          </p15:clr>
        </p15:guide>
        <p15:guide id="8" pos="3544">
          <p15:clr>
            <a:srgbClr val="A4A3A4"/>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6C2F1290-9237-4BEE-AAAC-6708F286265B}"/>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335627901"/>
      </p:ext>
    </p:extLst>
  </p:cSld>
  <p:clrMapOvr>
    <a:masterClrMapping/>
  </p:clrMapOvr>
  <p:transition>
    <p:fade/>
  </p:transition>
  <p:extLst>
    <p:ext uri="{DCECCB84-F9BA-43D5-87BE-67443E8EF086}">
      <p15:sldGuideLst xmlns:p15="http://schemas.microsoft.com/office/powerpoint/2012/main">
        <p15:guide id="2" pos="3360" userDrawn="1">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Square Photo Lef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50285C0-813F-A744-BFD3-CF358EAC839C}"/>
              </a:ext>
            </a:extLst>
          </p:cNvPr>
          <p:cNvSpPr>
            <a:spLocks noGrp="1"/>
          </p:cNvSpPr>
          <p:nvPr>
            <p:ph type="pic" sz="quarter" idx="10"/>
          </p:nvPr>
        </p:nvSpPr>
        <p:spPr>
          <a:xfrm>
            <a:off x="0" y="0"/>
            <a:ext cx="6892925" cy="6858000"/>
          </a:xfrm>
        </p:spPr>
        <p:txBody>
          <a:bodyPr/>
          <a:lstStyle/>
          <a:p>
            <a:r>
              <a:rPr lang="en-US"/>
              <a:t>Click icon to add picture</a:t>
            </a:r>
          </a:p>
        </p:txBody>
      </p:sp>
      <p:sp>
        <p:nvSpPr>
          <p:cNvPr id="6" name="Title 1">
            <a:extLst>
              <a:ext uri="{FF2B5EF4-FFF2-40B4-BE49-F238E27FC236}">
                <a16:creationId xmlns:a16="http://schemas.microsoft.com/office/drawing/2014/main" id="{44B1F25D-69F5-D649-BBA0-613396C764AC}"/>
              </a:ext>
            </a:extLst>
          </p:cNvPr>
          <p:cNvSpPr>
            <a:spLocks noGrp="1"/>
          </p:cNvSpPr>
          <p:nvPr>
            <p:ph type="title" idx="4294967295"/>
          </p:nvPr>
        </p:nvSpPr>
        <p:spPr>
          <a:xfrm>
            <a:off x="7192963" y="457200"/>
            <a:ext cx="4416425" cy="553998"/>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8E421BE-E139-D243-8336-8A8C46F7F743}"/>
              </a:ext>
            </a:extLst>
          </p:cNvPr>
          <p:cNvSpPr>
            <a:spLocks noGrp="1"/>
          </p:cNvSpPr>
          <p:nvPr>
            <p:ph type="body" sz="quarter" idx="11"/>
          </p:nvPr>
        </p:nvSpPr>
        <p:spPr>
          <a:xfrm>
            <a:off x="7192963" y="1436688"/>
            <a:ext cx="3470275" cy="2043636"/>
          </a:xfrm>
        </p:spPr>
        <p:txBody>
          <a:bodyPr/>
          <a:lstStyle>
            <a:lvl1pPr marL="0" indent="0">
              <a:buFontTx/>
              <a:buNone/>
              <a:defRPr/>
            </a:lvl1pPr>
            <a:lvl2pPr marL="228600" indent="0">
              <a:buFontTx/>
              <a:buNone/>
              <a:defRPr/>
            </a:lvl2pPr>
            <a:lvl3pPr marL="457200" indent="0">
              <a:buFontTx/>
              <a:buNone/>
              <a:defRPr/>
            </a:lvl3pPr>
            <a:lvl4pPr marL="661988" indent="0">
              <a:buFontTx/>
              <a:buNone/>
              <a:defRPr/>
            </a:lvl4pPr>
            <a:lvl5pPr marL="855663" indent="0">
              <a:buFontTx/>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4352849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8" pos="4342" userDrawn="1">
          <p15:clr>
            <a:srgbClr val="A4A3A4"/>
          </p15:clr>
        </p15:guide>
        <p15:guide id="19" pos="4531" userDrawn="1">
          <p15:clr>
            <a:srgbClr val="A4A3A4"/>
          </p15:clr>
        </p15:guide>
        <p15:guide id="28" orient="horz" pos="905">
          <p15:clr>
            <a:srgbClr val="5ACBF0"/>
          </p15:clr>
        </p15:guide>
        <p15:guide id="30" orient="horz" pos="288">
          <p15:clr>
            <a:srgbClr val="5ACBF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quare Photo Righ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50285C0-813F-A744-BFD3-CF358EAC839C}"/>
              </a:ext>
            </a:extLst>
          </p:cNvPr>
          <p:cNvSpPr>
            <a:spLocks noGrp="1"/>
          </p:cNvSpPr>
          <p:nvPr>
            <p:ph type="pic" sz="quarter" idx="10"/>
          </p:nvPr>
        </p:nvSpPr>
        <p:spPr>
          <a:xfrm>
            <a:off x="5299075" y="0"/>
            <a:ext cx="6892925" cy="6858000"/>
          </a:xfrm>
        </p:spPr>
        <p:txBody>
          <a:bodyPr/>
          <a:lstStyle/>
          <a:p>
            <a:r>
              <a:rPr lang="en-US"/>
              <a:t>Click icon to add picture</a:t>
            </a:r>
          </a:p>
        </p:txBody>
      </p:sp>
      <p:sp>
        <p:nvSpPr>
          <p:cNvPr id="6" name="Title 1">
            <a:extLst>
              <a:ext uri="{FF2B5EF4-FFF2-40B4-BE49-F238E27FC236}">
                <a16:creationId xmlns:a16="http://schemas.microsoft.com/office/drawing/2014/main" id="{44B1F25D-69F5-D649-BBA0-613396C764AC}"/>
              </a:ext>
            </a:extLst>
          </p:cNvPr>
          <p:cNvSpPr>
            <a:spLocks noGrp="1"/>
          </p:cNvSpPr>
          <p:nvPr>
            <p:ph type="title" idx="4294967295"/>
          </p:nvPr>
        </p:nvSpPr>
        <p:spPr>
          <a:xfrm>
            <a:off x="584200" y="457200"/>
            <a:ext cx="4416425" cy="553998"/>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8E421BE-E139-D243-8336-8A8C46F7F743}"/>
              </a:ext>
            </a:extLst>
          </p:cNvPr>
          <p:cNvSpPr>
            <a:spLocks noGrp="1"/>
          </p:cNvSpPr>
          <p:nvPr>
            <p:ph type="body" sz="quarter" idx="11"/>
          </p:nvPr>
        </p:nvSpPr>
        <p:spPr>
          <a:xfrm>
            <a:off x="584200" y="1436688"/>
            <a:ext cx="3470275" cy="2302169"/>
          </a:xfrm>
        </p:spPr>
        <p:txBody>
          <a:bodyPr/>
          <a:lstStyle>
            <a:lvl1pPr marL="0" indent="0">
              <a:buFontTx/>
              <a:buNone/>
              <a:defRPr sz="2200"/>
            </a:lvl1pPr>
            <a:lvl2pPr marL="228600" indent="0">
              <a:buFontTx/>
              <a:buNone/>
              <a:defRPr sz="2200"/>
            </a:lvl2pPr>
            <a:lvl3pPr marL="457200" indent="0">
              <a:buFontTx/>
              <a:buNone/>
              <a:defRPr sz="2200"/>
            </a:lvl3pPr>
            <a:lvl4pPr marL="661988" indent="0">
              <a:buFontTx/>
              <a:buNone/>
              <a:defRPr sz="2200"/>
            </a:lvl4pPr>
            <a:lvl5pPr marL="855663" indent="0">
              <a:buFontTx/>
              <a:buNone/>
              <a:defRPr sz="2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6516701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8" pos="3160" userDrawn="1">
          <p15:clr>
            <a:srgbClr val="A4A3A4"/>
          </p15:clr>
        </p15:guide>
        <p15:guide id="19" pos="3341" userDrawn="1">
          <p15:clr>
            <a:srgbClr val="A4A3A4"/>
          </p15:clr>
        </p15:guide>
        <p15:guide id="28" orient="horz" pos="905">
          <p15:clr>
            <a:srgbClr val="5ACBF0"/>
          </p15:clr>
        </p15:guide>
        <p15:guide id="30" orient="horz" pos="288">
          <p15:clr>
            <a:srgbClr val="5ACBF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hoto full bleed upp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585789"/>
            <a:ext cx="12192000" cy="1362282"/>
          </a:xfrm>
          <a:noFill/>
        </p:spPr>
        <p:txBody>
          <a:bodyPr lIns="585216" tIns="0" rIns="585216" bIns="586800" anchor="t"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179627729"/>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61443602"/>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03402083"/>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Left Title White Bkg">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551180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EC770E93-46FB-B04C-AFC6-A97F7105D849}"/>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39369899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userDrawn="1">
          <p15:clr>
            <a:srgbClr val="5ACBF0"/>
          </p15:clr>
        </p15:guide>
        <p15:guide id="2" orient="horz" pos="2496" userDrawn="1">
          <p15:clr>
            <a:srgbClr val="5ACBF0"/>
          </p15:clr>
        </p15:guide>
        <p15:guide id="3" pos="3840" userDrawn="1">
          <p15:clr>
            <a:srgbClr val="5ACBF0"/>
          </p15:clr>
        </p15:guide>
        <p15:guide id="4" orient="horz" pos="21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5" name="Title 1">
            <a:extLst>
              <a:ext uri="{FF2B5EF4-FFF2-40B4-BE49-F238E27FC236}">
                <a16:creationId xmlns:a16="http://schemas.microsoft.com/office/drawing/2014/main" id="{04D80903-AB2F-EA47-B1B9-181A4D5084E7}"/>
              </a:ext>
            </a:extLst>
          </p:cNvPr>
          <p:cNvSpPr txBox="1">
            <a:spLocks/>
          </p:cNvSpPr>
          <p:nvPr userDrawn="1"/>
        </p:nvSpPr>
        <p:spPr>
          <a:xfrm>
            <a:off x="584200" y="2425780"/>
            <a:ext cx="5511800" cy="1107996"/>
          </a:xfrm>
          <a:prstGeom prst="rect">
            <a:avLst/>
          </a:prstGeom>
          <a:noFill/>
        </p:spPr>
        <p:txBody>
          <a:bodyPr vert="horz" wrap="square" lIns="0" tIns="0" rIns="0" bIns="0" rtlCol="0" anchor="b" anchorCtr="0">
            <a:spAutoFit/>
          </a:bodyPr>
          <a:lstStyle>
            <a:lvl1pPr algn="l" defTabSz="932742" rtl="0" eaLnBrk="1" latinLnBrk="0" hangingPunct="1">
              <a:lnSpc>
                <a:spcPct val="100000"/>
              </a:lnSpc>
              <a:spcBef>
                <a:spcPct val="0"/>
              </a:spcBef>
              <a:buNone/>
              <a:defRPr lang="en-US" sz="3600" b="0" kern="1200" cap="none" spc="-50" baseline="0">
                <a:ln w="3175">
                  <a:noFill/>
                </a:ln>
                <a:solidFill>
                  <a:schemeClr val="tx1"/>
                </a:solidFill>
                <a:effectLst/>
                <a:latin typeface="+mj-lt"/>
                <a:ea typeface="+mn-ea"/>
                <a:cs typeface="Segoe UI" panose="020B0502040204020203" pitchFamily="34" charset="0"/>
              </a:defRPr>
            </a:lvl1pPr>
          </a:lstStyle>
          <a:p>
            <a:r>
              <a:rPr lang="en-US"/>
              <a:t>Event name or presentation title </a:t>
            </a:r>
          </a:p>
        </p:txBody>
      </p:sp>
      <p:sp>
        <p:nvSpPr>
          <p:cNvPr id="7" name="Text Placeholder 4">
            <a:extLst>
              <a:ext uri="{FF2B5EF4-FFF2-40B4-BE49-F238E27FC236}">
                <a16:creationId xmlns:a16="http://schemas.microsoft.com/office/drawing/2014/main" id="{A200C02C-4314-EE45-A300-21710CAE4FE5}"/>
              </a:ext>
            </a:extLst>
          </p:cNvPr>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9" name="MS logo white - EMF" descr="Microsoft logo white text version">
            <a:extLst>
              <a:ext uri="{FF2B5EF4-FFF2-40B4-BE49-F238E27FC236}">
                <a16:creationId xmlns:a16="http://schemas.microsoft.com/office/drawing/2014/main" id="{EDE56B65-3E69-6146-8830-D107DE1E3AE7}"/>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419094434"/>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a:ln>
            <a:noFill/>
          </a:ln>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096866871"/>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userDrawn="1">
          <p15:clr>
            <a:srgbClr val="5ACBF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28016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A996C37-D0C9-4349-A860-B639C4EB9D5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390838193"/>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userDrawn="1">
          <p15:clr>
            <a:srgbClr val="5ACBF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725136582"/>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userDrawn="1">
          <p15:clr>
            <a:srgbClr val="5ACBF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866287"/>
            <a:ext cx="11018520" cy="553998"/>
          </a:xfrm>
        </p:spPr>
        <p:txBody>
          <a:bodyPr anchor="ctr"/>
          <a:lstStyle>
            <a:lvl1pPr algn="l">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020587522"/>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userDrawn="1">
          <p15:clr>
            <a:srgbClr val="5ACBF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3"/>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CAF59E09-7602-42B9-AB0C-9D1365A9EBB2}"/>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646059488"/>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guide id="8" orient="horz" pos="3464" userDrawn="1">
          <p15:clr>
            <a:srgbClr val="5ACBF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3"/>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4"/>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842252135"/>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guide id="10" orient="horz" pos="3465" userDrawn="1">
          <p15:clr>
            <a:srgbClr val="5ACBF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3895" y="2025650"/>
            <a:ext cx="2532888" cy="2532888"/>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5CF56B00-AAD4-4F4F-8228-B6CF8367DE0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474357050"/>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2870" userDrawn="1">
          <p15:clr>
            <a:srgbClr val="5ACBF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5334000"/>
            <a:ext cx="4892040" cy="9350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6062472" cy="2807208"/>
          </a:xfrm>
          <a:blipFill>
            <a:blip r:embed="rId2"/>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6714744" y="5334000"/>
            <a:ext cx="4892040" cy="938212"/>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6129528" y="2286000"/>
            <a:ext cx="6062472" cy="2807208"/>
          </a:xfrm>
          <a:blipFill>
            <a:blip r:embed="rId3"/>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8CE10F07-B8D9-4B69-A567-8BEDE6973D9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624772569"/>
      </p:ext>
    </p:extLst>
  </p:cSld>
  <p:clrMapOvr>
    <a:masterClrMapping/>
  </p:clrMapOvr>
  <p:transition>
    <p:fade/>
  </p:transition>
  <p:extLst>
    <p:ext uri="{DCECCB84-F9BA-43D5-87BE-67443E8EF086}">
      <p15:sldGuideLst xmlns:p15="http://schemas.microsoft.com/office/powerpoint/2012/main">
        <p15:guide id="1" orient="horz" pos="720" userDrawn="1">
          <p15:clr>
            <a:srgbClr val="5ACBF0"/>
          </p15:clr>
        </p15:guide>
        <p15:guide id="2" orient="horz" pos="1440">
          <p15:clr>
            <a:srgbClr val="5ACBF0"/>
          </p15:clr>
        </p15:guide>
        <p15:guide id="4" orient="horz" pos="3209" userDrawn="1">
          <p15:clr>
            <a:srgbClr val="5ACBF0"/>
          </p15:clr>
        </p15:guide>
        <p15:guide id="5" pos="3826">
          <p15:clr>
            <a:srgbClr val="5ACBF0"/>
          </p15:clr>
        </p15:guide>
        <p15:guide id="6" pos="3859">
          <p15:clr>
            <a:srgbClr val="5ACBF0"/>
          </p15:clr>
        </p15:guide>
        <p15:guide id="11" pos="1910">
          <p15:clr>
            <a:srgbClr val="5ACBF0"/>
          </p15:clr>
        </p15:guide>
        <p15:guide id="12" pos="5770">
          <p15:clr>
            <a:srgbClr val="5ACBF0"/>
          </p15:clr>
        </p15:guide>
        <p15:guide id="13" orient="horz" pos="3360">
          <p15:clr>
            <a:srgbClr val="5ACBF0"/>
          </p15:clr>
        </p15:guide>
        <p15:guide id="14" orient="horz" userDrawn="1">
          <p15:clr>
            <a:srgbClr val="5ACBF0"/>
          </p15:clr>
        </p15:guide>
        <p15:guide id="15" pos="3451" userDrawn="1">
          <p15:clr>
            <a:srgbClr val="5ACBF0"/>
          </p15:clr>
        </p15:guide>
        <p15:guide id="16" pos="4229" userDrawn="1">
          <p15:clr>
            <a:srgbClr val="5ACBF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re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7"/>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285292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4023360"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4669536" y="4799409"/>
            <a:ext cx="285292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4084320" y="2286000"/>
            <a:ext cx="4023360"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8753856" y="4799410"/>
            <a:ext cx="285292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8168640" y="2286000"/>
            <a:ext cx="4023360"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42B999C7-F5A8-46A6-92C5-AA3BE4E2693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982817732"/>
      </p:ext>
    </p:extLst>
  </p:cSld>
  <p:clrMapOvr>
    <a:masterClrMapping/>
  </p:clrMapOvr>
  <p:transition>
    <p:fade/>
  </p:transition>
  <p:extLst>
    <p:ext uri="{DCECCB84-F9BA-43D5-87BE-67443E8EF086}">
      <p15:sldGuideLst xmlns:p15="http://schemas.microsoft.com/office/powerpoint/2012/main">
        <p15:guide id="1" orient="horz" pos="720" userDrawn="1">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2534">
          <p15:clr>
            <a:srgbClr val="5ACBF0"/>
          </p15:clr>
        </p15:guide>
        <p15:guide id="6" pos="2573">
          <p15:clr>
            <a:srgbClr val="5ACBF0"/>
          </p15:clr>
        </p15:guide>
        <p15:guide id="8" pos="5109">
          <p15:clr>
            <a:srgbClr val="5ACBF0"/>
          </p15:clr>
        </p15:guide>
        <p15:guide id="9" pos="5145">
          <p15:clr>
            <a:srgbClr val="5ACBF0"/>
          </p15:clr>
        </p15:guide>
        <p15:guide id="11" pos="1266">
          <p15:clr>
            <a:srgbClr val="5ACBF0"/>
          </p15:clr>
        </p15:guide>
        <p15:guide id="12" pos="3840">
          <p15:clr>
            <a:srgbClr val="5ACBF0"/>
          </p15:clr>
        </p15:guide>
        <p15:guide id="13" pos="6414">
          <p15:clr>
            <a:srgbClr val="5ACBF0"/>
          </p15:clr>
        </p15:guide>
        <p15:guide id="14" orient="horz" pos="1074" userDrawn="1">
          <p15:clr>
            <a:srgbClr val="5ACBF0"/>
          </p15:clr>
        </p15:guide>
        <p15:guide id="15" pos="2168" userDrawn="1">
          <p15:clr>
            <a:srgbClr val="5ACBF0"/>
          </p15:clr>
        </p15:guide>
        <p15:guide id="16" pos="2944" userDrawn="1">
          <p15:clr>
            <a:srgbClr val="5ACBF0"/>
          </p15:clr>
        </p15:guide>
        <p15:guide id="17" pos="4738" userDrawn="1">
          <p15:clr>
            <a:srgbClr val="5ACBF0"/>
          </p15:clr>
        </p15:guide>
        <p15:guide id="18" pos="5514" userDrawn="1">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18495981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1828800"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999232"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3649472" y="4799409"/>
            <a:ext cx="1828800"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3064256" y="2286000"/>
            <a:ext cx="2999232"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6713728" y="4799410"/>
            <a:ext cx="1828800"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6128512" y="2286000"/>
            <a:ext cx="2999232"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9777984" y="4799409"/>
            <a:ext cx="1828800"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9192768" y="2286000"/>
            <a:ext cx="2999232"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45299928"/>
      </p:ext>
    </p:extLst>
  </p:cSld>
  <p:clrMapOvr>
    <a:masterClrMapping/>
  </p:clrMapOvr>
  <p:transition>
    <p:fade/>
  </p:transition>
  <p:extLst>
    <p:ext uri="{DCECCB84-F9BA-43D5-87BE-67443E8EF086}">
      <p15:sldGuideLst xmlns:p15="http://schemas.microsoft.com/office/powerpoint/2012/main">
        <p15:guide id="1" orient="horz" pos="720" userDrawn="1">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1890">
          <p15:clr>
            <a:srgbClr val="5ACBF0"/>
          </p15:clr>
        </p15:guide>
        <p15:guide id="6" pos="1930">
          <p15:clr>
            <a:srgbClr val="5ACBF0"/>
          </p15:clr>
        </p15:guide>
        <p15:guide id="7" pos="5749">
          <p15:clr>
            <a:srgbClr val="5ACBF0"/>
          </p15:clr>
        </p15:guide>
        <p15:guide id="8" pos="3820">
          <p15:clr>
            <a:srgbClr val="5ACBF0"/>
          </p15:clr>
        </p15:guide>
        <p15:guide id="9" pos="3860">
          <p15:clr>
            <a:srgbClr val="5ACBF0"/>
          </p15:clr>
        </p15:guide>
        <p15:guide id="10" pos="5789">
          <p15:clr>
            <a:srgbClr val="5ACBF0"/>
          </p15:clr>
        </p15:guide>
        <p15:guide id="11" pos="944">
          <p15:clr>
            <a:srgbClr val="5ACBF0"/>
          </p15:clr>
        </p15:guide>
        <p15:guide id="12" pos="2876">
          <p15:clr>
            <a:srgbClr val="5ACBF0"/>
          </p15:clr>
        </p15:guide>
        <p15:guide id="13" pos="4807">
          <p15:clr>
            <a:srgbClr val="5ACBF0"/>
          </p15:clr>
        </p15:guide>
        <p15:guide id="14" pos="6736">
          <p15:clr>
            <a:srgbClr val="5ACBF0"/>
          </p15:clr>
        </p15:guide>
        <p15:guide id="15" orient="horz" userDrawn="1">
          <p15:clr>
            <a:srgbClr val="5ACBF0"/>
          </p15:clr>
        </p15:guide>
        <p15:guide id="16" pos="1524" userDrawn="1">
          <p15:clr>
            <a:srgbClr val="5ACBF0"/>
          </p15:clr>
        </p15:guide>
        <p15:guide id="17" pos="2298" userDrawn="1">
          <p15:clr>
            <a:srgbClr val="5ACBF0"/>
          </p15:clr>
        </p15:guide>
        <p15:guide id="18" pos="3450" userDrawn="1">
          <p15:clr>
            <a:srgbClr val="5ACBF0"/>
          </p15:clr>
        </p15:guide>
        <p15:guide id="19" pos="4230" userDrawn="1">
          <p15:clr>
            <a:srgbClr val="5ACBF0"/>
          </p15:clr>
        </p15:guide>
        <p15:guide id="20" pos="5380" userDrawn="1">
          <p15:clr>
            <a:srgbClr val="5ACBF0"/>
          </p15:clr>
        </p15:guide>
        <p15:guide id="21" pos="6156" userDrawn="1">
          <p15:clr>
            <a:srgbClr val="5ACBF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Fiv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292608" y="4800600"/>
            <a:ext cx="180136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386584"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2743962" y="4799409"/>
            <a:ext cx="180136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2451354" y="2286000"/>
            <a:ext cx="2386584"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5195316" y="4799410"/>
            <a:ext cx="180136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4902708" y="2286000"/>
            <a:ext cx="2386584"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7646670"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7354062" y="2286000"/>
            <a:ext cx="2386584"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21" name="Text Placeholder 3">
            <a:extLst>
              <a:ext uri="{FF2B5EF4-FFF2-40B4-BE49-F238E27FC236}">
                <a16:creationId xmlns:a16="http://schemas.microsoft.com/office/drawing/2014/main" id="{5B1B6F72-F14C-40F1-8B29-8620AA34DC63}"/>
              </a:ext>
            </a:extLst>
          </p:cNvPr>
          <p:cNvSpPr>
            <a:spLocks noGrp="1"/>
          </p:cNvSpPr>
          <p:nvPr>
            <p:ph type="body" sz="quarter" idx="22"/>
          </p:nvPr>
        </p:nvSpPr>
        <p:spPr>
          <a:xfrm>
            <a:off x="10098024"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Picture Placeholder" descr="This photo is a 'placeholder' only. Drag or drop your photo here, or click and tap the center to insert a photo.">
            <a:extLst>
              <a:ext uri="{FF2B5EF4-FFF2-40B4-BE49-F238E27FC236}">
                <a16:creationId xmlns:a16="http://schemas.microsoft.com/office/drawing/2014/main" id="{2AD682C7-20D7-4ED0-99A7-C8530DAC8612}"/>
              </a:ext>
            </a:extLst>
          </p:cNvPr>
          <p:cNvSpPr>
            <a:spLocks noGrp="1"/>
          </p:cNvSpPr>
          <p:nvPr>
            <p:ph type="pic" sz="quarter" idx="21" hasCustomPrompt="1"/>
          </p:nvPr>
        </p:nvSpPr>
        <p:spPr bwMode="ltGray">
          <a:xfrm>
            <a:off x="9805416" y="2286000"/>
            <a:ext cx="2386584" cy="2286000"/>
          </a:xfrm>
          <a:blipFill>
            <a:blip r:embed="rId6"/>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605903995"/>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8" pos="4631">
          <p15:clr>
            <a:srgbClr val="5ACBF0"/>
          </p15:clr>
        </p15:guide>
        <p15:guide id="9" pos="4593">
          <p15:clr>
            <a:srgbClr val="5ACBF0"/>
          </p15:clr>
        </p15:guide>
        <p15:guide id="10" pos="6134">
          <p15:clr>
            <a:srgbClr val="5ACBF0"/>
          </p15:clr>
        </p15:guide>
        <p15:guide id="11" pos="1323">
          <p15:clr>
            <a:srgbClr val="5ACBF0"/>
          </p15:clr>
        </p15:guide>
        <p15:guide id="12" pos="2865">
          <p15:clr>
            <a:srgbClr val="5ACBF0"/>
          </p15:clr>
        </p15:guide>
        <p15:guide id="13" pos="4815">
          <p15:clr>
            <a:srgbClr val="5ACBF0"/>
          </p15:clr>
        </p15:guide>
        <p15:guide id="14" pos="6361">
          <p15:clr>
            <a:srgbClr val="5ACBF0"/>
          </p15:clr>
        </p15:guide>
        <p15:guide id="15" orient="horz">
          <p15:clr>
            <a:srgbClr val="5ACBF0"/>
          </p15:clr>
        </p15:guide>
        <p15:guide id="16" pos="1727">
          <p15:clr>
            <a:srgbClr val="5ACBF0"/>
          </p15:clr>
        </p15:guide>
        <p15:guide id="17" pos="2294">
          <p15:clr>
            <a:srgbClr val="5ACBF0"/>
          </p15:clr>
        </p15:guide>
        <p15:guide id="18" pos="3273">
          <p15:clr>
            <a:srgbClr val="5ACBF0"/>
          </p15:clr>
        </p15:guide>
        <p15:guide id="19" pos="4411">
          <p15:clr>
            <a:srgbClr val="5ACBF0"/>
          </p15:clr>
        </p15:guide>
        <p15:guide id="21" pos="6179">
          <p15:clr>
            <a:srgbClr val="5ACBF0"/>
          </p15:clr>
        </p15:guide>
        <p15:guide id="22" pos="1501">
          <p15:clr>
            <a:srgbClr val="5ACBF0"/>
          </p15:clr>
        </p15:guide>
        <p15:guide id="23" pos="1543">
          <p15:clr>
            <a:srgbClr val="5ACBF0"/>
          </p15:clr>
        </p15:guide>
        <p15:guide id="24" pos="3049">
          <p15:clr>
            <a:srgbClr val="5ACBF0"/>
          </p15:clr>
        </p15:guide>
        <p15:guide id="25" pos="3088">
          <p15:clr>
            <a:srgbClr val="5ACBF0"/>
          </p15:clr>
        </p15:guide>
        <p15:guide id="26" pos="5954">
          <p15:clr>
            <a:srgbClr val="5ACBF0"/>
          </p15:clr>
        </p15:guide>
        <p15:guide id="27" pos="3840">
          <p15:clr>
            <a:srgbClr val="5ACBF0"/>
          </p15:clr>
        </p15:guide>
        <p15:guide id="28" pos="5386">
          <p15:clr>
            <a:srgbClr val="5ACBF0"/>
          </p15:clr>
        </p15:guide>
        <p15:guide id="29" pos="753">
          <p15:clr>
            <a:srgbClr val="5ACBF0"/>
          </p15:clr>
        </p15:guide>
        <p15:guide id="30" pos="6927">
          <p15:clr>
            <a:srgbClr val="5ACBF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hre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8962"/>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2037906"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2037906"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4939284"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4939284"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7840663"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7840663"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TextBox 19">
            <a:extLst>
              <a:ext uri="{FF2B5EF4-FFF2-40B4-BE49-F238E27FC236}">
                <a16:creationId xmlns:a16="http://schemas.microsoft.com/office/drawing/2014/main" id="{0D6AFB7A-35B4-4881-AB50-D112482166B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561602646"/>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3840">
          <p15:clr>
            <a:srgbClr val="5ACBF0"/>
          </p15:clr>
        </p15:guide>
        <p15:guide id="4" pos="1283">
          <p15:clr>
            <a:srgbClr val="5ACBF0"/>
          </p15:clr>
        </p15:guide>
        <p15:guide id="5" pos="5666">
          <p15:clr>
            <a:srgbClr val="5ACBF0"/>
          </p15:clr>
        </p15:guide>
        <p15:guide id="6" pos="2741">
          <p15:clr>
            <a:srgbClr val="5ACBF0"/>
          </p15:clr>
        </p15:guide>
        <p15:guide id="7" pos="2012">
          <p15:clr>
            <a:srgbClr val="5ACBF0"/>
          </p15:clr>
        </p15:guide>
        <p15:guide id="8" pos="3109">
          <p15:clr>
            <a:srgbClr val="5ACBF0"/>
          </p15:clr>
        </p15:guide>
        <p15:guide id="9" pos="4570">
          <p15:clr>
            <a:srgbClr val="5ACBF0"/>
          </p15:clr>
        </p15:guide>
        <p15:guide id="11" pos="6397">
          <p15:clr>
            <a:srgbClr val="5ACBF0"/>
          </p15:clr>
        </p15:guide>
        <p15:guide id="12" orient="horz" pos="1440">
          <p15:clr>
            <a:srgbClr val="5ACBF0"/>
          </p15:clr>
        </p15:guide>
        <p15:guide id="13" pos="4938">
          <p15:clr>
            <a:srgbClr val="5ACBF0"/>
          </p15:clr>
        </p15:guide>
        <p15:guide id="14" orient="horz" pos="2894" userDrawn="1">
          <p15:clr>
            <a:srgbClr val="5ACBF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3487250"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348725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6390300"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63903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9293351" y="2286000"/>
            <a:ext cx="2313432" cy="2313432"/>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9293351"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667531690"/>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4025">
          <p15:clr>
            <a:srgbClr val="5ACBF0"/>
          </p15:clr>
        </p15:guide>
        <p15:guide id="5" pos="5854">
          <p15:clr>
            <a:srgbClr val="5ACBF0"/>
          </p15:clr>
        </p15:guide>
        <p15:guide id="7" pos="3654">
          <p15:clr>
            <a:srgbClr val="5ACBF0"/>
          </p15:clr>
        </p15:guide>
        <p15:guide id="8" pos="2195">
          <p15:clr>
            <a:srgbClr val="5ACBF0"/>
          </p15:clr>
        </p15:guide>
        <p15:guide id="10" pos="2926">
          <p15:clr>
            <a:srgbClr val="5ACBF0"/>
          </p15:clr>
        </p15:guide>
        <p15:guide id="11" pos="4756">
          <p15:clr>
            <a:srgbClr val="5ACBF0"/>
          </p15:clr>
        </p15:guide>
        <p15:guide id="12" pos="6581">
          <p15:clr>
            <a:srgbClr val="5ACBF0"/>
          </p15:clr>
        </p15:guide>
        <p15:guide id="13" pos="1097">
          <p15:clr>
            <a:srgbClr val="5ACBF0"/>
          </p15:clr>
        </p15:guide>
        <p15:guide id="14" orient="horz" pos="1440">
          <p15:clr>
            <a:srgbClr val="5ACBF0"/>
          </p15:clr>
        </p15:guide>
        <p15:guide id="15" pos="1826">
          <p15:clr>
            <a:srgbClr val="5ACBF0"/>
          </p15:clr>
        </p15:guide>
        <p15:guide id="18" pos="5483">
          <p15:clr>
            <a:srgbClr val="5ACBF0"/>
          </p15:clr>
        </p15:guide>
        <p15:guide id="19" orient="horz" pos="2898" userDrawn="1">
          <p15:clr>
            <a:srgbClr val="5ACBF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iv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1737360" cy="1737360"/>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2905506" y="2286000"/>
            <a:ext cx="1737360" cy="1737360"/>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2905506"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5227320" y="2286000"/>
            <a:ext cx="1737360" cy="1737360"/>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5227320" y="4235451"/>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7548118" y="2286000"/>
            <a:ext cx="1737360" cy="1737360"/>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insert44</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7548118"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E4DC3400-0B11-4EA0-9B8D-6FADE6964F37}"/>
              </a:ext>
            </a:extLst>
          </p:cNvPr>
          <p:cNvSpPr>
            <a:spLocks noGrp="1" noChangeAspect="1"/>
          </p:cNvSpPr>
          <p:nvPr>
            <p:ph type="pic" sz="quarter" idx="23" hasCustomPrompt="1"/>
          </p:nvPr>
        </p:nvSpPr>
        <p:spPr bwMode="ltGray">
          <a:xfrm>
            <a:off x="9869423" y="2286000"/>
            <a:ext cx="1737360" cy="1737360"/>
          </a:xfrm>
          <a:prstGeom prst="ellipse">
            <a:avLst/>
          </a:prstGeom>
          <a:blipFill>
            <a:blip r:embed="rId6"/>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20" name="Text Placeholder 3">
            <a:extLst>
              <a:ext uri="{FF2B5EF4-FFF2-40B4-BE49-F238E27FC236}">
                <a16:creationId xmlns:a16="http://schemas.microsoft.com/office/drawing/2014/main" id="{133C357E-ECC0-485F-9033-5D4DEC8774BB}"/>
              </a:ext>
            </a:extLst>
          </p:cNvPr>
          <p:cNvSpPr>
            <a:spLocks noGrp="1"/>
          </p:cNvSpPr>
          <p:nvPr>
            <p:ph type="body" sz="quarter" idx="24"/>
          </p:nvPr>
        </p:nvSpPr>
        <p:spPr>
          <a:xfrm>
            <a:off x="9869423"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074646849"/>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2664" userDrawn="1">
          <p15:clr>
            <a:srgbClr val="5ACBF0"/>
          </p15:clr>
        </p15:guide>
        <p15:guide id="3" pos="6216" userDrawn="1">
          <p15:clr>
            <a:srgbClr val="5ACBF0"/>
          </p15:clr>
        </p15:guide>
        <p15:guide id="5" pos="5850" userDrawn="1">
          <p15:clr>
            <a:srgbClr val="5ACBF0"/>
          </p15:clr>
        </p15:guide>
        <p15:guide id="7" pos="4392" userDrawn="1">
          <p15:clr>
            <a:srgbClr val="5ACBF0"/>
          </p15:clr>
        </p15:guide>
        <p15:guide id="8" pos="3292" userDrawn="1">
          <p15:clr>
            <a:srgbClr val="5ACBF0"/>
          </p15:clr>
        </p15:guide>
        <p15:guide id="10" pos="2926">
          <p15:clr>
            <a:srgbClr val="5ACBF0"/>
          </p15:clr>
        </p15:guide>
        <p15:guide id="11" pos="4754" userDrawn="1">
          <p15:clr>
            <a:srgbClr val="5ACBF0"/>
          </p15:clr>
        </p15:guide>
        <p15:guide id="13" pos="1464" userDrawn="1">
          <p15:clr>
            <a:srgbClr val="5ACBF0"/>
          </p15:clr>
        </p15:guide>
        <p15:guide id="14" orient="horz" pos="1440">
          <p15:clr>
            <a:srgbClr val="5ACBF0"/>
          </p15:clr>
        </p15:guide>
        <p15:guide id="15" pos="1830" userDrawn="1">
          <p15:clr>
            <a:srgbClr val="5ACBF0"/>
          </p15:clr>
        </p15:guide>
        <p15:guide id="16" orient="horz" pos="2533" userDrawn="1">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Quote slide 1b">
    <p:bg>
      <p:bgRef idx="1001">
        <a:schemeClr val="bg2"/>
      </p:bgRef>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DD89A49A-58E0-6646-8574-0B0729961CFB}"/>
              </a:ext>
            </a:extLst>
          </p:cNvPr>
          <p:cNvSpPr>
            <a:spLocks noGrp="1"/>
          </p:cNvSpPr>
          <p:nvPr>
            <p:ph type="body" sz="quarter" idx="18" hasCustomPrompt="1"/>
          </p:nvPr>
        </p:nvSpPr>
        <p:spPr>
          <a:xfrm>
            <a:off x="1739900" y="3779493"/>
            <a:ext cx="5795963" cy="276999"/>
          </a:xfrm>
        </p:spPr>
        <p:txBody>
          <a:bodyPr/>
          <a:lstStyle>
            <a:lvl1pPr marL="0" indent="0" algn="l">
              <a:spcBef>
                <a:spcPts val="0"/>
              </a:spcBef>
              <a:buNone/>
              <a:defRPr sz="1800">
                <a:solidFill>
                  <a:schemeClr val="tx1"/>
                </a:solidFill>
                <a:latin typeface="+mj-lt"/>
              </a:defRPr>
            </a:lvl1pPr>
          </a:lstStyle>
          <a:p>
            <a:pPr lvl="0"/>
            <a:r>
              <a:rPr lang="en-US"/>
              <a:t>Name attribute</a:t>
            </a:r>
          </a:p>
        </p:txBody>
      </p:sp>
      <p:sp>
        <p:nvSpPr>
          <p:cNvPr id="9" name="Text Placeholder 3">
            <a:extLst>
              <a:ext uri="{FF2B5EF4-FFF2-40B4-BE49-F238E27FC236}">
                <a16:creationId xmlns:a16="http://schemas.microsoft.com/office/drawing/2014/main" id="{53C890AF-C449-E34D-86FC-4BE82A41ED0D}"/>
              </a:ext>
            </a:extLst>
          </p:cNvPr>
          <p:cNvSpPr>
            <a:spLocks noGrp="1"/>
          </p:cNvSpPr>
          <p:nvPr>
            <p:ph type="body" sz="quarter" idx="20" hasCustomPrompt="1"/>
          </p:nvPr>
        </p:nvSpPr>
        <p:spPr>
          <a:xfrm>
            <a:off x="1739900" y="4077072"/>
            <a:ext cx="5795963" cy="215444"/>
          </a:xfrm>
        </p:spPr>
        <p:txBody>
          <a:bodyPr/>
          <a:lstStyle>
            <a:lvl1pPr marL="0" indent="0" algn="l">
              <a:spcBef>
                <a:spcPts val="0"/>
              </a:spcBef>
              <a:buNone/>
              <a:defRPr sz="1400">
                <a:solidFill>
                  <a:schemeClr val="tx1"/>
                </a:solidFill>
                <a:latin typeface="+mn-lt"/>
              </a:defRPr>
            </a:lvl1pPr>
          </a:lstStyle>
          <a:p>
            <a:pPr lvl="0"/>
            <a:r>
              <a:rPr lang="en-US"/>
              <a:t>Job title or another attribute</a:t>
            </a:r>
          </a:p>
        </p:txBody>
      </p:sp>
      <p:sp>
        <p:nvSpPr>
          <p:cNvPr id="10" name="Title 1">
            <a:extLst>
              <a:ext uri="{FF2B5EF4-FFF2-40B4-BE49-F238E27FC236}">
                <a16:creationId xmlns:a16="http://schemas.microsoft.com/office/drawing/2014/main" id="{4B9A47D2-7C06-3E47-802E-BD98760204B1}"/>
              </a:ext>
            </a:extLst>
          </p:cNvPr>
          <p:cNvSpPr>
            <a:spLocks noGrp="1"/>
          </p:cNvSpPr>
          <p:nvPr>
            <p:ph type="title" hasCustomPrompt="1"/>
          </p:nvPr>
        </p:nvSpPr>
        <p:spPr>
          <a:xfrm>
            <a:off x="1739899" y="2025650"/>
            <a:ext cx="9866313" cy="1661993"/>
          </a:xfrm>
        </p:spPr>
        <p:txBody>
          <a:bodyPr anchor="b"/>
          <a:lstStyle>
            <a:lvl1pPr>
              <a:defRPr>
                <a:solidFill>
                  <a:schemeClr val="accent3"/>
                </a:solidFill>
              </a:defRPr>
            </a:lvl1pPr>
          </a:lstStyle>
          <a:p>
            <a:r>
              <a:rPr lang="en-US"/>
              <a:t>Add quote text here Add quote text here Add quote text here Add quote text here Add quote text here</a:t>
            </a:r>
          </a:p>
        </p:txBody>
      </p:sp>
    </p:spTree>
    <p:extLst>
      <p:ext uri="{BB962C8B-B14F-4D97-AF65-F5344CB8AC3E}">
        <p14:creationId xmlns:p14="http://schemas.microsoft.com/office/powerpoint/2010/main" val="327056325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Quote slide 2b">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339D5D9-B234-7B4F-90F8-2A7ABA2E4ABF}"/>
              </a:ext>
            </a:extLst>
          </p:cNvPr>
          <p:cNvSpPr/>
          <p:nvPr userDrawn="1"/>
        </p:nvSpPr>
        <p:spPr bwMode="auto">
          <a:xfrm>
            <a:off x="0" y="0"/>
            <a:ext cx="81280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4" name="Text Placeholder 3">
            <a:extLst>
              <a:ext uri="{FF2B5EF4-FFF2-40B4-BE49-F238E27FC236}">
                <a16:creationId xmlns:a16="http://schemas.microsoft.com/office/drawing/2014/main" id="{549D697E-24D0-AB42-8E18-256C047E4063}"/>
              </a:ext>
            </a:extLst>
          </p:cNvPr>
          <p:cNvSpPr>
            <a:spLocks noGrp="1"/>
          </p:cNvSpPr>
          <p:nvPr>
            <p:ph type="body" sz="quarter" idx="18" hasCustomPrompt="1"/>
          </p:nvPr>
        </p:nvSpPr>
        <p:spPr>
          <a:xfrm>
            <a:off x="8420100" y="2044961"/>
            <a:ext cx="3478213" cy="276999"/>
          </a:xfrm>
        </p:spPr>
        <p:txBody>
          <a:bodyPr/>
          <a:lstStyle>
            <a:lvl1pPr marL="0" indent="0" algn="l">
              <a:spcBef>
                <a:spcPts val="0"/>
              </a:spcBef>
              <a:buNone/>
              <a:defRPr sz="1800">
                <a:latin typeface="+mj-lt"/>
              </a:defRPr>
            </a:lvl1pPr>
          </a:lstStyle>
          <a:p>
            <a:pPr lvl="0"/>
            <a:r>
              <a:rPr lang="en-US"/>
              <a:t>Name attribute</a:t>
            </a:r>
          </a:p>
        </p:txBody>
      </p:sp>
      <p:sp>
        <p:nvSpPr>
          <p:cNvPr id="6" name="Text Placeholder 3">
            <a:extLst>
              <a:ext uri="{FF2B5EF4-FFF2-40B4-BE49-F238E27FC236}">
                <a16:creationId xmlns:a16="http://schemas.microsoft.com/office/drawing/2014/main" id="{BA94D27E-F2D3-4E43-B280-E6CF5DAAF0EF}"/>
              </a:ext>
            </a:extLst>
          </p:cNvPr>
          <p:cNvSpPr>
            <a:spLocks noGrp="1"/>
          </p:cNvSpPr>
          <p:nvPr>
            <p:ph type="body" sz="quarter" idx="20" hasCustomPrompt="1"/>
          </p:nvPr>
        </p:nvSpPr>
        <p:spPr>
          <a:xfrm>
            <a:off x="8420100" y="2342540"/>
            <a:ext cx="3478213" cy="215444"/>
          </a:xfrm>
        </p:spPr>
        <p:txBody>
          <a:bodyPr/>
          <a:lstStyle>
            <a:lvl1pPr marL="0" indent="0" algn="l">
              <a:spcBef>
                <a:spcPts val="0"/>
              </a:spcBef>
              <a:buNone/>
              <a:defRPr sz="1400">
                <a:solidFill>
                  <a:schemeClr val="accent6"/>
                </a:solidFill>
                <a:latin typeface="+mn-lt"/>
              </a:defRPr>
            </a:lvl1pPr>
          </a:lstStyle>
          <a:p>
            <a:pPr lvl="0"/>
            <a:r>
              <a:rPr lang="en-US"/>
              <a:t>Job title or another attribute</a:t>
            </a:r>
          </a:p>
        </p:txBody>
      </p:sp>
      <p:sp>
        <p:nvSpPr>
          <p:cNvPr id="7" name="Title 1">
            <a:extLst>
              <a:ext uri="{FF2B5EF4-FFF2-40B4-BE49-F238E27FC236}">
                <a16:creationId xmlns:a16="http://schemas.microsoft.com/office/drawing/2014/main" id="{89F65E91-FAFD-244C-A86D-629BF5974C9C}"/>
              </a:ext>
            </a:extLst>
          </p:cNvPr>
          <p:cNvSpPr>
            <a:spLocks noGrp="1"/>
          </p:cNvSpPr>
          <p:nvPr>
            <p:ph type="title" hasCustomPrompt="1"/>
          </p:nvPr>
        </p:nvSpPr>
        <p:spPr>
          <a:xfrm>
            <a:off x="1163638" y="2025650"/>
            <a:ext cx="6372225" cy="553998"/>
          </a:xfrm>
        </p:spPr>
        <p:txBody>
          <a:bodyPr anchor="t"/>
          <a:lstStyle>
            <a:lvl1pPr>
              <a:defRPr>
                <a:solidFill>
                  <a:schemeClr val="accent3"/>
                </a:solidFill>
              </a:defRPr>
            </a:lvl1pPr>
          </a:lstStyle>
          <a:p>
            <a:r>
              <a:rPr lang="en-US"/>
              <a:t>Add quote text here</a:t>
            </a:r>
          </a:p>
        </p:txBody>
      </p:sp>
    </p:spTree>
    <p:extLst>
      <p:ext uri="{BB962C8B-B14F-4D97-AF65-F5344CB8AC3E}">
        <p14:creationId xmlns:p14="http://schemas.microsoft.com/office/powerpoint/2010/main" val="1606952312"/>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733" userDrawn="1">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Quote slide with picture - alt">
    <p:spTree>
      <p:nvGrpSpPr>
        <p:cNvPr id="1" name=""/>
        <p:cNvGrpSpPr/>
        <p:nvPr/>
      </p:nvGrpSpPr>
      <p:grpSpPr>
        <a:xfrm>
          <a:off x="0" y="0"/>
          <a:ext cx="0" cy="0"/>
          <a:chOff x="0" y="0"/>
          <a:chExt cx="0" cy="0"/>
        </a:xfrm>
      </p:grpSpPr>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hasCustomPrompt="1"/>
          </p:nvPr>
        </p:nvSpPr>
        <p:spPr>
          <a:xfrm>
            <a:off x="1163638" y="3779493"/>
            <a:ext cx="6372225" cy="276999"/>
          </a:xfrm>
        </p:spPr>
        <p:txBody>
          <a:bodyPr/>
          <a:lstStyle>
            <a:lvl1pPr marL="0" indent="0" algn="l">
              <a:spcBef>
                <a:spcPts val="0"/>
              </a:spcBef>
              <a:buNone/>
              <a:defRPr sz="1800">
                <a:solidFill>
                  <a:schemeClr val="accent6"/>
                </a:solidFill>
                <a:latin typeface="+mj-lt"/>
              </a:defRPr>
            </a:lvl1pPr>
          </a:lstStyle>
          <a:p>
            <a:pPr lvl="0"/>
            <a:r>
              <a:rPr lang="en-US"/>
              <a:t>Name attribute</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25" name="Picture Placeholder 24">
            <a:extLst>
              <a:ext uri="{FF2B5EF4-FFF2-40B4-BE49-F238E27FC236}">
                <a16:creationId xmlns:a16="http://schemas.microsoft.com/office/drawing/2014/main" id="{DB4C8BDC-6825-414F-89F2-3D7A2187253C}"/>
              </a:ext>
            </a:extLst>
          </p:cNvPr>
          <p:cNvSpPr>
            <a:spLocks noGrp="1"/>
          </p:cNvSpPr>
          <p:nvPr>
            <p:ph type="pic" sz="quarter" idx="19"/>
          </p:nvPr>
        </p:nvSpPr>
        <p:spPr>
          <a:xfrm>
            <a:off x="7835900" y="0"/>
            <a:ext cx="4356100" cy="6858000"/>
          </a:xfrm>
        </p:spPr>
        <p:txBody>
          <a:bodyPr/>
          <a:lstStyle/>
          <a:p>
            <a:r>
              <a:rPr lang="en-US"/>
              <a:t>Click icon to add picture</a:t>
            </a:r>
          </a:p>
        </p:txBody>
      </p:sp>
      <p:sp>
        <p:nvSpPr>
          <p:cNvPr id="26" name="Text Placeholder 3">
            <a:extLst>
              <a:ext uri="{FF2B5EF4-FFF2-40B4-BE49-F238E27FC236}">
                <a16:creationId xmlns:a16="http://schemas.microsoft.com/office/drawing/2014/main" id="{90DE3A0D-12BA-BE4F-85C2-FCD13F863574}"/>
              </a:ext>
            </a:extLst>
          </p:cNvPr>
          <p:cNvSpPr>
            <a:spLocks noGrp="1"/>
          </p:cNvSpPr>
          <p:nvPr>
            <p:ph type="body" sz="quarter" idx="20" hasCustomPrompt="1"/>
          </p:nvPr>
        </p:nvSpPr>
        <p:spPr>
          <a:xfrm>
            <a:off x="1163638" y="4077072"/>
            <a:ext cx="6372225" cy="215444"/>
          </a:xfrm>
        </p:spPr>
        <p:txBody>
          <a:bodyPr/>
          <a:lstStyle>
            <a:lvl1pPr marL="0" indent="0" algn="l">
              <a:spcBef>
                <a:spcPts val="0"/>
              </a:spcBef>
              <a:buNone/>
              <a:defRPr sz="1400">
                <a:solidFill>
                  <a:schemeClr val="accent6"/>
                </a:solidFill>
                <a:latin typeface="+mn-lt"/>
              </a:defRPr>
            </a:lvl1pPr>
          </a:lstStyle>
          <a:p>
            <a:pPr lvl="0"/>
            <a:r>
              <a:rPr lang="en-US"/>
              <a:t>Job title or another attribute</a:t>
            </a:r>
          </a:p>
        </p:txBody>
      </p:sp>
      <p:sp>
        <p:nvSpPr>
          <p:cNvPr id="27" name="Title 1">
            <a:extLst>
              <a:ext uri="{FF2B5EF4-FFF2-40B4-BE49-F238E27FC236}">
                <a16:creationId xmlns:a16="http://schemas.microsoft.com/office/drawing/2014/main" id="{4AA6D598-4BC5-AF4E-B609-A7442E6DEBD3}"/>
              </a:ext>
            </a:extLst>
          </p:cNvPr>
          <p:cNvSpPr>
            <a:spLocks noGrp="1"/>
          </p:cNvSpPr>
          <p:nvPr>
            <p:ph type="title" hasCustomPrompt="1"/>
          </p:nvPr>
        </p:nvSpPr>
        <p:spPr>
          <a:xfrm>
            <a:off x="1163638" y="2025650"/>
            <a:ext cx="6372225" cy="553998"/>
          </a:xfrm>
        </p:spPr>
        <p:txBody>
          <a:bodyPr anchor="t"/>
          <a:lstStyle>
            <a:lvl1pPr>
              <a:defRPr>
                <a:solidFill>
                  <a:schemeClr val="tx1"/>
                </a:solidFill>
              </a:defRPr>
            </a:lvl1pPr>
          </a:lstStyle>
          <a:p>
            <a:r>
              <a:rPr lang="en-US"/>
              <a:t>Add quote text here</a:t>
            </a:r>
          </a:p>
        </p:txBody>
      </p:sp>
    </p:spTree>
    <p:extLst>
      <p:ext uri="{BB962C8B-B14F-4D97-AF65-F5344CB8AC3E}">
        <p14:creationId xmlns:p14="http://schemas.microsoft.com/office/powerpoint/2010/main" val="1038616751"/>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733" userDrawn="1">
          <p15:clr>
            <a:srgbClr val="5ACBF0"/>
          </p15:clr>
        </p15:guide>
        <p15:guide id="7" pos="4747" userDrawn="1">
          <p15:clr>
            <a:srgbClr val="5ACBF0"/>
          </p15:clr>
        </p15:guide>
        <p15:guide id="8" pos="4936">
          <p15:clr>
            <a:srgbClr val="5ACBF0"/>
          </p15:clr>
        </p15:guide>
        <p15:guide id="9" pos="5123">
          <p15:clr>
            <a:srgbClr val="5ACBF0"/>
          </p15:clr>
        </p15:guide>
        <p15:guide id="10" orient="horz" pos="3465" userDrawn="1">
          <p15:clr>
            <a:srgbClr val="5ACBF0"/>
          </p15:clr>
        </p15:guide>
        <p15:guide id="11" orient="horz" pos="1956" userDrawn="1">
          <p15:clr>
            <a:srgbClr val="FBAE40"/>
          </p15:clr>
        </p15:guide>
        <p15:guide id="12" pos="1096"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a:t>Title</a:t>
            </a:r>
          </a:p>
        </p:txBody>
      </p:sp>
      <p:sp>
        <p:nvSpPr>
          <p:cNvPr id="7" name="Text Placeholder 2">
            <a:extLst>
              <a:ext uri="{FF2B5EF4-FFF2-40B4-BE49-F238E27FC236}">
                <a16:creationId xmlns:a16="http://schemas.microsoft.com/office/drawing/2014/main" id="{7E9DBFD9-3E1E-4F19-AF15-56780F9C7927}"/>
              </a:ext>
            </a:extLst>
          </p:cNvPr>
          <p:cNvSpPr>
            <a:spLocks noGrp="1"/>
          </p:cNvSpPr>
          <p:nvPr>
            <p:ph type="body" sz="quarter" idx="11"/>
          </p:nvPr>
        </p:nvSpPr>
        <p:spPr>
          <a:xfrm>
            <a:off x="4356100" y="2309812"/>
            <a:ext cx="7253288" cy="3959223"/>
          </a:xfrm>
        </p:spPr>
        <p:txBody>
          <a:bodyPr anchor="t"/>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6696161"/>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049640092"/>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Square Border Photo">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475615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475615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4" name="Picture Placeholder 3">
            <a:extLst>
              <a:ext uri="{FF2B5EF4-FFF2-40B4-BE49-F238E27FC236}">
                <a16:creationId xmlns:a16="http://schemas.microsoft.com/office/drawing/2014/main" id="{F20930C2-FF47-3F44-BA93-EEDCB40578EB}"/>
              </a:ext>
            </a:extLst>
          </p:cNvPr>
          <p:cNvSpPr>
            <a:spLocks noGrp="1"/>
          </p:cNvSpPr>
          <p:nvPr>
            <p:ph type="pic" sz="quarter" idx="13"/>
          </p:nvPr>
        </p:nvSpPr>
        <p:spPr>
          <a:xfrm>
            <a:off x="5627688" y="292100"/>
            <a:ext cx="6270625" cy="6272213"/>
          </a:xfrm>
        </p:spPr>
        <p:txBody>
          <a:bodyPr/>
          <a:lstStyle/>
          <a:p>
            <a:r>
              <a:rPr lang="en-US"/>
              <a:t>Click icon to add picture</a:t>
            </a:r>
          </a:p>
        </p:txBody>
      </p:sp>
    </p:spTree>
    <p:extLst>
      <p:ext uri="{BB962C8B-B14F-4D97-AF65-F5344CB8AC3E}">
        <p14:creationId xmlns:p14="http://schemas.microsoft.com/office/powerpoint/2010/main" val="8673704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guide id="5" pos="3545" userDrawn="1">
          <p15:clr>
            <a:srgbClr val="FBAE40"/>
          </p15:clr>
        </p15:guide>
        <p15:guide id="6" pos="3364"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Title and text side by sid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48745"/>
          </a:xfrm>
        </p:spPr>
        <p:txBody>
          <a:bodyPr anchor="t">
            <a:noAutofit/>
          </a:bodyPr>
          <a:lstStyle>
            <a:lvl1pPr>
              <a:defRPr>
                <a:solidFill>
                  <a:schemeClr val="tx2"/>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9"/>
            <a:ext cx="1873779"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783102025"/>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68E03-1EA0-214F-BDD2-BA223F1D4550}"/>
              </a:ext>
            </a:extLst>
          </p:cNvPr>
          <p:cNvSpPr>
            <a:spLocks noGrp="1"/>
          </p:cNvSpPr>
          <p:nvPr>
            <p:ph type="title" hasCustomPrompt="1"/>
          </p:nvPr>
        </p:nvSpPr>
        <p:spPr>
          <a:xfrm>
            <a:off x="588264" y="585788"/>
            <a:ext cx="2534350" cy="548745"/>
          </a:xfrm>
        </p:spPr>
        <p:txBody>
          <a:bodyPr anchor="t">
            <a:noAutofit/>
          </a:bodyPr>
          <a:lstStyle>
            <a:lvl1pPr>
              <a:defRPr sz="2800">
                <a:solidFill>
                  <a:schemeClr val="tx2"/>
                </a:solidFill>
              </a:defRPr>
            </a:lvl1pPr>
          </a:lstStyle>
          <a:p>
            <a:r>
              <a:rPr lang="en-US"/>
              <a:t>Title</a:t>
            </a:r>
          </a:p>
        </p:txBody>
      </p:sp>
      <p:sp>
        <p:nvSpPr>
          <p:cNvPr id="3" name="Text Placeholder 2">
            <a:extLst>
              <a:ext uri="{FF2B5EF4-FFF2-40B4-BE49-F238E27FC236}">
                <a16:creationId xmlns:a16="http://schemas.microsoft.com/office/drawing/2014/main" id="{D826C194-5DF2-7441-B8B3-5C47E35F2F7D}"/>
              </a:ext>
            </a:extLst>
          </p:cNvPr>
          <p:cNvSpPr>
            <a:spLocks noGrp="1"/>
          </p:cNvSpPr>
          <p:nvPr>
            <p:ph type="body" sz="quarter" idx="11"/>
          </p:nvPr>
        </p:nvSpPr>
        <p:spPr>
          <a:xfrm>
            <a:off x="4370387" y="585789"/>
            <a:ext cx="158908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4" name="Text Placeholder 2">
            <a:extLst>
              <a:ext uri="{FF2B5EF4-FFF2-40B4-BE49-F238E27FC236}">
                <a16:creationId xmlns:a16="http://schemas.microsoft.com/office/drawing/2014/main" id="{2A8C8003-FE11-344B-91A7-BA3F99AD5E4D}"/>
              </a:ext>
            </a:extLst>
          </p:cNvPr>
          <p:cNvSpPr>
            <a:spLocks noGrp="1"/>
          </p:cNvSpPr>
          <p:nvPr>
            <p:ph type="body" sz="quarter" idx="12"/>
          </p:nvPr>
        </p:nvSpPr>
        <p:spPr>
          <a:xfrm>
            <a:off x="7192963" y="585789"/>
            <a:ext cx="1584325"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5" name="Text Placeholder 2">
            <a:extLst>
              <a:ext uri="{FF2B5EF4-FFF2-40B4-BE49-F238E27FC236}">
                <a16:creationId xmlns:a16="http://schemas.microsoft.com/office/drawing/2014/main" id="{BBB0E468-375A-A74A-AD5E-EDC93E485E78}"/>
              </a:ext>
            </a:extLst>
          </p:cNvPr>
          <p:cNvSpPr>
            <a:spLocks noGrp="1"/>
          </p:cNvSpPr>
          <p:nvPr>
            <p:ph type="body" sz="quarter" idx="13"/>
          </p:nvPr>
        </p:nvSpPr>
        <p:spPr>
          <a:xfrm>
            <a:off x="4370387" y="3429000"/>
            <a:ext cx="158908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 Placeholder 2">
            <a:extLst>
              <a:ext uri="{FF2B5EF4-FFF2-40B4-BE49-F238E27FC236}">
                <a16:creationId xmlns:a16="http://schemas.microsoft.com/office/drawing/2014/main" id="{23306775-7E51-4F44-B99E-7E1D443B99E3}"/>
              </a:ext>
            </a:extLst>
          </p:cNvPr>
          <p:cNvSpPr>
            <a:spLocks noGrp="1"/>
          </p:cNvSpPr>
          <p:nvPr>
            <p:ph type="body" sz="quarter" idx="14"/>
          </p:nvPr>
        </p:nvSpPr>
        <p:spPr>
          <a:xfrm>
            <a:off x="7192963" y="3429000"/>
            <a:ext cx="1584325"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7" name="Text Placeholder 2">
            <a:extLst>
              <a:ext uri="{FF2B5EF4-FFF2-40B4-BE49-F238E27FC236}">
                <a16:creationId xmlns:a16="http://schemas.microsoft.com/office/drawing/2014/main" id="{F1E6FE8E-4450-8545-9451-92092591B45E}"/>
              </a:ext>
            </a:extLst>
          </p:cNvPr>
          <p:cNvSpPr>
            <a:spLocks noGrp="1"/>
          </p:cNvSpPr>
          <p:nvPr>
            <p:ph type="body" sz="quarter" idx="15"/>
          </p:nvPr>
        </p:nvSpPr>
        <p:spPr>
          <a:xfrm>
            <a:off x="10013950" y="585789"/>
            <a:ext cx="159543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8" name="Text Placeholder 2">
            <a:extLst>
              <a:ext uri="{FF2B5EF4-FFF2-40B4-BE49-F238E27FC236}">
                <a16:creationId xmlns:a16="http://schemas.microsoft.com/office/drawing/2014/main" id="{B006F60D-85D6-E049-BDFC-888F7E8E95E3}"/>
              </a:ext>
            </a:extLst>
          </p:cNvPr>
          <p:cNvSpPr>
            <a:spLocks noGrp="1"/>
          </p:cNvSpPr>
          <p:nvPr>
            <p:ph type="body" sz="quarter" idx="16"/>
          </p:nvPr>
        </p:nvSpPr>
        <p:spPr>
          <a:xfrm>
            <a:off x="10013950" y="3429000"/>
            <a:ext cx="159543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Tree>
    <p:extLst>
      <p:ext uri="{BB962C8B-B14F-4D97-AF65-F5344CB8AC3E}">
        <p14:creationId xmlns:p14="http://schemas.microsoft.com/office/powerpoint/2010/main" val="81487467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userDrawn="1">
          <p15:clr>
            <a:srgbClr val="A4A3A4"/>
          </p15:clr>
        </p15:guide>
        <p15:guide id="15" pos="3348" userDrawn="1">
          <p15:clr>
            <a:srgbClr val="A4A3A4"/>
          </p15:clr>
        </p15:guide>
        <p15:guide id="16" pos="3754" userDrawn="1">
          <p15:clr>
            <a:srgbClr val="A4A3A4"/>
          </p15:clr>
        </p15:guide>
        <p15:guide id="17" pos="3931" userDrawn="1">
          <p15:clr>
            <a:srgbClr val="A4A3A4"/>
          </p15:clr>
        </p15:guide>
        <p15:guide id="18" pos="4342" userDrawn="1">
          <p15:clr>
            <a:srgbClr val="A4A3A4"/>
          </p15:clr>
        </p15:guide>
        <p15:guide id="19" pos="4531" userDrawn="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Left Title 3 Column Righ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68E03-1EA0-214F-BDD2-BA223F1D4550}"/>
              </a:ext>
            </a:extLst>
          </p:cNvPr>
          <p:cNvSpPr>
            <a:spLocks noGrp="1"/>
          </p:cNvSpPr>
          <p:nvPr>
            <p:ph type="title" hasCustomPrompt="1"/>
          </p:nvPr>
        </p:nvSpPr>
        <p:spPr>
          <a:xfrm>
            <a:off x="588264" y="585788"/>
            <a:ext cx="2534350" cy="548745"/>
          </a:xfrm>
        </p:spPr>
        <p:txBody>
          <a:bodyPr anchor="t">
            <a:noAutofit/>
          </a:bodyPr>
          <a:lstStyle>
            <a:lvl1pPr>
              <a:defRPr sz="2800">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D826C194-5DF2-7441-B8B3-5C47E35F2F7D}"/>
              </a:ext>
            </a:extLst>
          </p:cNvPr>
          <p:cNvSpPr>
            <a:spLocks noGrp="1"/>
          </p:cNvSpPr>
          <p:nvPr>
            <p:ph type="body" sz="quarter" idx="11"/>
          </p:nvPr>
        </p:nvSpPr>
        <p:spPr>
          <a:xfrm>
            <a:off x="4370387" y="961465"/>
            <a:ext cx="1589088"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4" name="Text Placeholder 2">
            <a:extLst>
              <a:ext uri="{FF2B5EF4-FFF2-40B4-BE49-F238E27FC236}">
                <a16:creationId xmlns:a16="http://schemas.microsoft.com/office/drawing/2014/main" id="{2A8C8003-FE11-344B-91A7-BA3F99AD5E4D}"/>
              </a:ext>
            </a:extLst>
          </p:cNvPr>
          <p:cNvSpPr>
            <a:spLocks noGrp="1"/>
          </p:cNvSpPr>
          <p:nvPr>
            <p:ph type="body" sz="quarter" idx="12"/>
          </p:nvPr>
        </p:nvSpPr>
        <p:spPr>
          <a:xfrm>
            <a:off x="7192963" y="961465"/>
            <a:ext cx="1584325"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5" name="Text Placeholder 2">
            <a:extLst>
              <a:ext uri="{FF2B5EF4-FFF2-40B4-BE49-F238E27FC236}">
                <a16:creationId xmlns:a16="http://schemas.microsoft.com/office/drawing/2014/main" id="{BBB0E468-375A-A74A-AD5E-EDC93E485E78}"/>
              </a:ext>
            </a:extLst>
          </p:cNvPr>
          <p:cNvSpPr>
            <a:spLocks noGrp="1"/>
          </p:cNvSpPr>
          <p:nvPr>
            <p:ph type="body" sz="quarter" idx="13"/>
          </p:nvPr>
        </p:nvSpPr>
        <p:spPr>
          <a:xfrm>
            <a:off x="4370387" y="3818966"/>
            <a:ext cx="1589088" cy="2453246"/>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6" name="Text Placeholder 2">
            <a:extLst>
              <a:ext uri="{FF2B5EF4-FFF2-40B4-BE49-F238E27FC236}">
                <a16:creationId xmlns:a16="http://schemas.microsoft.com/office/drawing/2014/main" id="{23306775-7E51-4F44-B99E-7E1D443B99E3}"/>
              </a:ext>
            </a:extLst>
          </p:cNvPr>
          <p:cNvSpPr>
            <a:spLocks noGrp="1"/>
          </p:cNvSpPr>
          <p:nvPr>
            <p:ph type="body" sz="quarter" idx="14"/>
          </p:nvPr>
        </p:nvSpPr>
        <p:spPr>
          <a:xfrm>
            <a:off x="7192963" y="3818965"/>
            <a:ext cx="1584325" cy="24532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7" name="Text Placeholder 2">
            <a:extLst>
              <a:ext uri="{FF2B5EF4-FFF2-40B4-BE49-F238E27FC236}">
                <a16:creationId xmlns:a16="http://schemas.microsoft.com/office/drawing/2014/main" id="{F1E6FE8E-4450-8545-9451-92092591B45E}"/>
              </a:ext>
            </a:extLst>
          </p:cNvPr>
          <p:cNvSpPr>
            <a:spLocks noGrp="1"/>
          </p:cNvSpPr>
          <p:nvPr>
            <p:ph type="body" sz="quarter" idx="15"/>
          </p:nvPr>
        </p:nvSpPr>
        <p:spPr>
          <a:xfrm>
            <a:off x="10013950" y="968188"/>
            <a:ext cx="1595438"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8" name="Text Placeholder 2">
            <a:extLst>
              <a:ext uri="{FF2B5EF4-FFF2-40B4-BE49-F238E27FC236}">
                <a16:creationId xmlns:a16="http://schemas.microsoft.com/office/drawing/2014/main" id="{B006F60D-85D6-E049-BDFC-888F7E8E95E3}"/>
              </a:ext>
            </a:extLst>
          </p:cNvPr>
          <p:cNvSpPr>
            <a:spLocks noGrp="1"/>
          </p:cNvSpPr>
          <p:nvPr>
            <p:ph type="body" sz="quarter" idx="16"/>
          </p:nvPr>
        </p:nvSpPr>
        <p:spPr>
          <a:xfrm>
            <a:off x="10013950" y="3832412"/>
            <a:ext cx="1595438" cy="2439800"/>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9" name="Text Placeholder 2">
            <a:extLst>
              <a:ext uri="{FF2B5EF4-FFF2-40B4-BE49-F238E27FC236}">
                <a16:creationId xmlns:a16="http://schemas.microsoft.com/office/drawing/2014/main" id="{CC8AF00F-83DA-104D-A2BF-D2C439FE9BB3}"/>
              </a:ext>
            </a:extLst>
          </p:cNvPr>
          <p:cNvSpPr>
            <a:spLocks noGrp="1"/>
          </p:cNvSpPr>
          <p:nvPr>
            <p:ph type="body" sz="quarter" idx="17" hasCustomPrompt="1"/>
          </p:nvPr>
        </p:nvSpPr>
        <p:spPr>
          <a:xfrm>
            <a:off x="4370387" y="585789"/>
            <a:ext cx="1587600"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1</a:t>
            </a:r>
          </a:p>
        </p:txBody>
      </p:sp>
      <p:sp>
        <p:nvSpPr>
          <p:cNvPr id="10" name="Text Placeholder 2">
            <a:extLst>
              <a:ext uri="{FF2B5EF4-FFF2-40B4-BE49-F238E27FC236}">
                <a16:creationId xmlns:a16="http://schemas.microsoft.com/office/drawing/2014/main" id="{24A44678-F325-7746-8C84-E6F44D505769}"/>
              </a:ext>
            </a:extLst>
          </p:cNvPr>
          <p:cNvSpPr>
            <a:spLocks noGrp="1"/>
          </p:cNvSpPr>
          <p:nvPr>
            <p:ph type="body" sz="quarter" idx="18" hasCustomPrompt="1"/>
          </p:nvPr>
        </p:nvSpPr>
        <p:spPr>
          <a:xfrm>
            <a:off x="7192962" y="585789"/>
            <a:ext cx="1584326"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2</a:t>
            </a:r>
          </a:p>
        </p:txBody>
      </p:sp>
      <p:sp>
        <p:nvSpPr>
          <p:cNvPr id="12" name="Text Placeholder 2">
            <a:extLst>
              <a:ext uri="{FF2B5EF4-FFF2-40B4-BE49-F238E27FC236}">
                <a16:creationId xmlns:a16="http://schemas.microsoft.com/office/drawing/2014/main" id="{0EF3CCAA-003D-324C-9FAA-5B5DC19336A2}"/>
              </a:ext>
            </a:extLst>
          </p:cNvPr>
          <p:cNvSpPr>
            <a:spLocks noGrp="1"/>
          </p:cNvSpPr>
          <p:nvPr>
            <p:ph type="body" sz="quarter" idx="19" hasCustomPrompt="1"/>
          </p:nvPr>
        </p:nvSpPr>
        <p:spPr>
          <a:xfrm>
            <a:off x="10013950" y="585789"/>
            <a:ext cx="1595438"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3</a:t>
            </a:r>
          </a:p>
        </p:txBody>
      </p:sp>
      <p:sp>
        <p:nvSpPr>
          <p:cNvPr id="13" name="Text Placeholder 2">
            <a:extLst>
              <a:ext uri="{FF2B5EF4-FFF2-40B4-BE49-F238E27FC236}">
                <a16:creationId xmlns:a16="http://schemas.microsoft.com/office/drawing/2014/main" id="{C2BCACD0-0017-9A49-9325-DCBC40CB2C2D}"/>
              </a:ext>
            </a:extLst>
          </p:cNvPr>
          <p:cNvSpPr>
            <a:spLocks noGrp="1"/>
          </p:cNvSpPr>
          <p:nvPr>
            <p:ph type="body" sz="quarter" idx="20" hasCustomPrompt="1"/>
          </p:nvPr>
        </p:nvSpPr>
        <p:spPr>
          <a:xfrm>
            <a:off x="4371875" y="3442448"/>
            <a:ext cx="1587600"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4</a:t>
            </a:r>
          </a:p>
        </p:txBody>
      </p:sp>
      <p:sp>
        <p:nvSpPr>
          <p:cNvPr id="14" name="Text Placeholder 2">
            <a:extLst>
              <a:ext uri="{FF2B5EF4-FFF2-40B4-BE49-F238E27FC236}">
                <a16:creationId xmlns:a16="http://schemas.microsoft.com/office/drawing/2014/main" id="{E251C719-BC21-8C4B-9DBC-6E80CFA162A9}"/>
              </a:ext>
            </a:extLst>
          </p:cNvPr>
          <p:cNvSpPr>
            <a:spLocks noGrp="1"/>
          </p:cNvSpPr>
          <p:nvPr>
            <p:ph type="body" sz="quarter" idx="21" hasCustomPrompt="1"/>
          </p:nvPr>
        </p:nvSpPr>
        <p:spPr>
          <a:xfrm>
            <a:off x="7198939" y="3442447"/>
            <a:ext cx="1584326"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5</a:t>
            </a:r>
          </a:p>
        </p:txBody>
      </p:sp>
      <p:sp>
        <p:nvSpPr>
          <p:cNvPr id="15" name="Text Placeholder 2">
            <a:extLst>
              <a:ext uri="{FF2B5EF4-FFF2-40B4-BE49-F238E27FC236}">
                <a16:creationId xmlns:a16="http://schemas.microsoft.com/office/drawing/2014/main" id="{F4273179-F1BC-0844-A024-D6A32BBE630E}"/>
              </a:ext>
            </a:extLst>
          </p:cNvPr>
          <p:cNvSpPr>
            <a:spLocks noGrp="1"/>
          </p:cNvSpPr>
          <p:nvPr>
            <p:ph type="body" sz="quarter" idx="22" hasCustomPrompt="1"/>
          </p:nvPr>
        </p:nvSpPr>
        <p:spPr>
          <a:xfrm>
            <a:off x="10013950" y="3453944"/>
            <a:ext cx="1595438"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6</a:t>
            </a:r>
          </a:p>
        </p:txBody>
      </p:sp>
      <p:sp>
        <p:nvSpPr>
          <p:cNvPr id="17" name="Text Placeholder 16">
            <a:extLst>
              <a:ext uri="{FF2B5EF4-FFF2-40B4-BE49-F238E27FC236}">
                <a16:creationId xmlns:a16="http://schemas.microsoft.com/office/drawing/2014/main" id="{A6C6A35A-94DF-F144-AECD-CDD578CC4A7D}"/>
              </a:ext>
            </a:extLst>
          </p:cNvPr>
          <p:cNvSpPr>
            <a:spLocks noGrp="1"/>
          </p:cNvSpPr>
          <p:nvPr>
            <p:ph type="body" sz="quarter" idx="23"/>
          </p:nvPr>
        </p:nvSpPr>
        <p:spPr>
          <a:xfrm>
            <a:off x="584200" y="1436688"/>
            <a:ext cx="2538413" cy="1249573"/>
          </a:xfrm>
        </p:spPr>
        <p:txBody>
          <a:bodyPr/>
          <a:lstStyle>
            <a:lvl1pPr marL="0" indent="0">
              <a:buNone/>
              <a:defRPr sz="1400">
                <a:solidFill>
                  <a:schemeClr val="tx1"/>
                </a:solidFill>
              </a:defRPr>
            </a:lvl1pPr>
            <a:lvl2pPr marL="228600" indent="0">
              <a:buNone/>
              <a:defRPr sz="1400">
                <a:solidFill>
                  <a:schemeClr val="tx1"/>
                </a:solidFill>
              </a:defRPr>
            </a:lvl2pPr>
            <a:lvl3pPr marL="457200" indent="0">
              <a:buNone/>
              <a:defRPr sz="1400">
                <a:solidFill>
                  <a:schemeClr val="tx1"/>
                </a:solidFill>
              </a:defRPr>
            </a:lvl3pPr>
            <a:lvl4pPr marL="661988" indent="0">
              <a:buNone/>
              <a:defRPr sz="1400">
                <a:solidFill>
                  <a:schemeClr val="tx1"/>
                </a:solidFill>
              </a:defRPr>
            </a:lvl4pPr>
            <a:lvl5pPr marL="855663" indent="0">
              <a:buNone/>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51879971"/>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0" pos="1967">
          <p15:clr>
            <a:srgbClr val="A4A3A4"/>
          </p15:clr>
        </p15:guide>
        <p15:guide id="11" pos="2150">
          <p15:clr>
            <a:srgbClr val="A4A3A4"/>
          </p15:clr>
        </p15:guide>
        <p15:guide id="12" pos="2561">
          <p15:clr>
            <a:srgbClr val="A4A3A4"/>
          </p15:clr>
        </p15:guide>
        <p15:guide id="13" pos="2744">
          <p15:clr>
            <a:srgbClr val="A4A3A4"/>
          </p15:clr>
        </p15:guide>
        <p15:guide id="16" pos="3754" userDrawn="1">
          <p15:clr>
            <a:srgbClr val="A4A3A4"/>
          </p15:clr>
        </p15:guide>
        <p15:guide id="17" pos="3931" userDrawn="1">
          <p15:clr>
            <a:srgbClr val="A4A3A4"/>
          </p15:clr>
        </p15:guide>
        <p15:guide id="18" pos="4342" userDrawn="1">
          <p15:clr>
            <a:srgbClr val="A4A3A4"/>
          </p15:clr>
        </p15:guide>
        <p15:guide id="19" pos="4531" userDrawn="1">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8" orient="horz" pos="905">
          <p15:clr>
            <a:srgbClr val="5ACBF0"/>
          </p15:clr>
        </p15:guide>
        <p15:guide id="30" orient="horz" pos="288">
          <p15:clr>
            <a:srgbClr val="5ACBF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477707390"/>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side by side multi colum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Title</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13" name="Text Placeholder 12">
            <a:extLst>
              <a:ext uri="{FF2B5EF4-FFF2-40B4-BE49-F238E27FC236}">
                <a16:creationId xmlns:a16="http://schemas.microsoft.com/office/drawing/2014/main" id="{5A7F7DDB-BF21-0B40-8DBB-D5BC0B4C25FC}"/>
              </a:ext>
            </a:extLst>
          </p:cNvPr>
          <p:cNvSpPr>
            <a:spLocks noGrp="1"/>
          </p:cNvSpPr>
          <p:nvPr>
            <p:ph type="body" sz="quarter" idx="12" hasCustomPrompt="1"/>
          </p:nvPr>
        </p:nvSpPr>
        <p:spPr>
          <a:xfrm>
            <a:off x="4941888" y="125801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4" name="Text Placeholder 12">
            <a:extLst>
              <a:ext uri="{FF2B5EF4-FFF2-40B4-BE49-F238E27FC236}">
                <a16:creationId xmlns:a16="http://schemas.microsoft.com/office/drawing/2014/main" id="{4BDDDD90-9BFD-D94C-A026-A013126F234B}"/>
              </a:ext>
            </a:extLst>
          </p:cNvPr>
          <p:cNvSpPr>
            <a:spLocks noGrp="1"/>
          </p:cNvSpPr>
          <p:nvPr>
            <p:ph type="body" sz="quarter" idx="13" hasCustomPrompt="1"/>
          </p:nvPr>
        </p:nvSpPr>
        <p:spPr>
          <a:xfrm>
            <a:off x="8688288" y="125801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5" name="Text Placeholder 12">
            <a:extLst>
              <a:ext uri="{FF2B5EF4-FFF2-40B4-BE49-F238E27FC236}">
                <a16:creationId xmlns:a16="http://schemas.microsoft.com/office/drawing/2014/main" id="{232B6EB5-03C8-914E-9180-000AE9B40A6D}"/>
              </a:ext>
            </a:extLst>
          </p:cNvPr>
          <p:cNvSpPr>
            <a:spLocks noGrp="1"/>
          </p:cNvSpPr>
          <p:nvPr>
            <p:ph type="body" sz="quarter" idx="14" hasCustomPrompt="1"/>
          </p:nvPr>
        </p:nvSpPr>
        <p:spPr>
          <a:xfrm>
            <a:off x="4941988" y="296068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6" name="Text Placeholder 12">
            <a:extLst>
              <a:ext uri="{FF2B5EF4-FFF2-40B4-BE49-F238E27FC236}">
                <a16:creationId xmlns:a16="http://schemas.microsoft.com/office/drawing/2014/main" id="{E05CAB66-4649-1E49-8948-4B95A4DA20C6}"/>
              </a:ext>
            </a:extLst>
          </p:cNvPr>
          <p:cNvSpPr>
            <a:spLocks noGrp="1"/>
          </p:cNvSpPr>
          <p:nvPr>
            <p:ph type="body" sz="quarter" idx="15" hasCustomPrompt="1"/>
          </p:nvPr>
        </p:nvSpPr>
        <p:spPr>
          <a:xfrm>
            <a:off x="8688388" y="296068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7" name="Text Placeholder 12">
            <a:extLst>
              <a:ext uri="{FF2B5EF4-FFF2-40B4-BE49-F238E27FC236}">
                <a16:creationId xmlns:a16="http://schemas.microsoft.com/office/drawing/2014/main" id="{42F89A67-E82E-F843-9DEB-23D191BCA6DA}"/>
              </a:ext>
            </a:extLst>
          </p:cNvPr>
          <p:cNvSpPr>
            <a:spLocks noGrp="1"/>
          </p:cNvSpPr>
          <p:nvPr>
            <p:ph type="body" sz="quarter" idx="16" hasCustomPrompt="1"/>
          </p:nvPr>
        </p:nvSpPr>
        <p:spPr>
          <a:xfrm>
            <a:off x="4941988" y="4545013"/>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8" name="Text Placeholder 12">
            <a:extLst>
              <a:ext uri="{FF2B5EF4-FFF2-40B4-BE49-F238E27FC236}">
                <a16:creationId xmlns:a16="http://schemas.microsoft.com/office/drawing/2014/main" id="{0B8598BC-5AC5-AD4D-A8E2-20CD9CD176BF}"/>
              </a:ext>
            </a:extLst>
          </p:cNvPr>
          <p:cNvSpPr>
            <a:spLocks noGrp="1"/>
          </p:cNvSpPr>
          <p:nvPr>
            <p:ph type="body" sz="quarter" idx="17" hasCustomPrompt="1"/>
          </p:nvPr>
        </p:nvSpPr>
        <p:spPr>
          <a:xfrm>
            <a:off x="8688388" y="4545013"/>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Tree>
    <p:extLst>
      <p:ext uri="{BB962C8B-B14F-4D97-AF65-F5344CB8AC3E}">
        <p14:creationId xmlns:p14="http://schemas.microsoft.com/office/powerpoint/2010/main" val="3678369299"/>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30" pos="2376">
          <p15:clr>
            <a:srgbClr val="5ACBF0"/>
          </p15:clr>
        </p15:guide>
        <p15:guide id="31" pos="3113">
          <p15:clr>
            <a:srgbClr val="5ACBF0"/>
          </p15:clr>
        </p15:guide>
        <p15:guide id="32" pos="5473" userDrawn="1">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and text side by side multi column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Resources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29" name="Text Placeholder 4">
            <a:extLst>
              <a:ext uri="{FF2B5EF4-FFF2-40B4-BE49-F238E27FC236}">
                <a16:creationId xmlns:a16="http://schemas.microsoft.com/office/drawing/2014/main" id="{8F144F22-0BD6-9648-A319-DDB697CF396B}"/>
              </a:ext>
            </a:extLst>
          </p:cNvPr>
          <p:cNvSpPr>
            <a:spLocks noGrp="1"/>
          </p:cNvSpPr>
          <p:nvPr>
            <p:ph type="body" sz="quarter" idx="12" hasCustomPrompt="1"/>
          </p:nvPr>
        </p:nvSpPr>
        <p:spPr>
          <a:xfrm>
            <a:off x="8688289"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0" name="Text Placeholder 7">
            <a:extLst>
              <a:ext uri="{FF2B5EF4-FFF2-40B4-BE49-F238E27FC236}">
                <a16:creationId xmlns:a16="http://schemas.microsoft.com/office/drawing/2014/main" id="{5CF58F7B-2211-6646-985A-CAD949B1B5E7}"/>
              </a:ext>
            </a:extLst>
          </p:cNvPr>
          <p:cNvSpPr>
            <a:spLocks noGrp="1"/>
          </p:cNvSpPr>
          <p:nvPr>
            <p:ph type="body" sz="quarter" idx="13" hasCustomPrompt="1"/>
          </p:nvPr>
        </p:nvSpPr>
        <p:spPr>
          <a:xfrm>
            <a:off x="8688288"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1" name="Text Placeholder 4">
            <a:extLst>
              <a:ext uri="{FF2B5EF4-FFF2-40B4-BE49-F238E27FC236}">
                <a16:creationId xmlns:a16="http://schemas.microsoft.com/office/drawing/2014/main" id="{405EE505-078A-9D4D-AB44-E74DDB284FDF}"/>
              </a:ext>
            </a:extLst>
          </p:cNvPr>
          <p:cNvSpPr>
            <a:spLocks noGrp="1"/>
          </p:cNvSpPr>
          <p:nvPr>
            <p:ph type="body" sz="quarter" idx="14" hasCustomPrompt="1"/>
          </p:nvPr>
        </p:nvSpPr>
        <p:spPr>
          <a:xfrm>
            <a:off x="4943872"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2" name="Text Placeholder 7">
            <a:extLst>
              <a:ext uri="{FF2B5EF4-FFF2-40B4-BE49-F238E27FC236}">
                <a16:creationId xmlns:a16="http://schemas.microsoft.com/office/drawing/2014/main" id="{C8C6E084-6AAE-1F47-A359-962769636923}"/>
              </a:ext>
            </a:extLst>
          </p:cNvPr>
          <p:cNvSpPr>
            <a:spLocks noGrp="1"/>
          </p:cNvSpPr>
          <p:nvPr>
            <p:ph type="body" sz="quarter" idx="15" hasCustomPrompt="1"/>
          </p:nvPr>
        </p:nvSpPr>
        <p:spPr>
          <a:xfrm>
            <a:off x="4943871"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3" name="Text Placeholder 4">
            <a:extLst>
              <a:ext uri="{FF2B5EF4-FFF2-40B4-BE49-F238E27FC236}">
                <a16:creationId xmlns:a16="http://schemas.microsoft.com/office/drawing/2014/main" id="{1028C337-4BBC-0847-9E7B-072AA5006B67}"/>
              </a:ext>
            </a:extLst>
          </p:cNvPr>
          <p:cNvSpPr>
            <a:spLocks noGrp="1"/>
          </p:cNvSpPr>
          <p:nvPr>
            <p:ph type="body" sz="quarter" idx="16" hasCustomPrompt="1"/>
          </p:nvPr>
        </p:nvSpPr>
        <p:spPr>
          <a:xfrm>
            <a:off x="8688388"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4" name="Text Placeholder 7">
            <a:extLst>
              <a:ext uri="{FF2B5EF4-FFF2-40B4-BE49-F238E27FC236}">
                <a16:creationId xmlns:a16="http://schemas.microsoft.com/office/drawing/2014/main" id="{3CA908C0-CC26-994C-BCBB-16677F403D53}"/>
              </a:ext>
            </a:extLst>
          </p:cNvPr>
          <p:cNvSpPr>
            <a:spLocks noGrp="1"/>
          </p:cNvSpPr>
          <p:nvPr>
            <p:ph type="body" sz="quarter" idx="17" hasCustomPrompt="1"/>
          </p:nvPr>
        </p:nvSpPr>
        <p:spPr>
          <a:xfrm>
            <a:off x="8688387"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5" name="Text Placeholder 4">
            <a:extLst>
              <a:ext uri="{FF2B5EF4-FFF2-40B4-BE49-F238E27FC236}">
                <a16:creationId xmlns:a16="http://schemas.microsoft.com/office/drawing/2014/main" id="{2DF3FE50-082A-0948-BD94-1E474F8B6650}"/>
              </a:ext>
            </a:extLst>
          </p:cNvPr>
          <p:cNvSpPr>
            <a:spLocks noGrp="1"/>
          </p:cNvSpPr>
          <p:nvPr>
            <p:ph type="body" sz="quarter" idx="18" hasCustomPrompt="1"/>
          </p:nvPr>
        </p:nvSpPr>
        <p:spPr>
          <a:xfrm>
            <a:off x="4943971"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6" name="Text Placeholder 7">
            <a:extLst>
              <a:ext uri="{FF2B5EF4-FFF2-40B4-BE49-F238E27FC236}">
                <a16:creationId xmlns:a16="http://schemas.microsoft.com/office/drawing/2014/main" id="{51B46850-7DCD-C045-8688-B3173EA7128A}"/>
              </a:ext>
            </a:extLst>
          </p:cNvPr>
          <p:cNvSpPr>
            <a:spLocks noGrp="1"/>
          </p:cNvSpPr>
          <p:nvPr>
            <p:ph type="body" sz="quarter" idx="19" hasCustomPrompt="1"/>
          </p:nvPr>
        </p:nvSpPr>
        <p:spPr>
          <a:xfrm>
            <a:off x="4943970"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7" name="Text Placeholder 4">
            <a:extLst>
              <a:ext uri="{FF2B5EF4-FFF2-40B4-BE49-F238E27FC236}">
                <a16:creationId xmlns:a16="http://schemas.microsoft.com/office/drawing/2014/main" id="{2281B86D-86C4-EF4D-8E51-FA06DC5C129C}"/>
              </a:ext>
            </a:extLst>
          </p:cNvPr>
          <p:cNvSpPr>
            <a:spLocks noGrp="1"/>
          </p:cNvSpPr>
          <p:nvPr>
            <p:ph type="body" sz="quarter" idx="20" hasCustomPrompt="1"/>
          </p:nvPr>
        </p:nvSpPr>
        <p:spPr>
          <a:xfrm>
            <a:off x="8688388"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8" name="Text Placeholder 7">
            <a:extLst>
              <a:ext uri="{FF2B5EF4-FFF2-40B4-BE49-F238E27FC236}">
                <a16:creationId xmlns:a16="http://schemas.microsoft.com/office/drawing/2014/main" id="{CD7C6A60-8B27-F941-BE59-3393319E04A8}"/>
              </a:ext>
            </a:extLst>
          </p:cNvPr>
          <p:cNvSpPr>
            <a:spLocks noGrp="1"/>
          </p:cNvSpPr>
          <p:nvPr>
            <p:ph type="body" sz="quarter" idx="21" hasCustomPrompt="1"/>
          </p:nvPr>
        </p:nvSpPr>
        <p:spPr>
          <a:xfrm>
            <a:off x="8688387"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9" name="Text Placeholder 4">
            <a:extLst>
              <a:ext uri="{FF2B5EF4-FFF2-40B4-BE49-F238E27FC236}">
                <a16:creationId xmlns:a16="http://schemas.microsoft.com/office/drawing/2014/main" id="{65525191-F6B4-544C-B681-5D4D7614A715}"/>
              </a:ext>
            </a:extLst>
          </p:cNvPr>
          <p:cNvSpPr>
            <a:spLocks noGrp="1"/>
          </p:cNvSpPr>
          <p:nvPr>
            <p:ph type="body" sz="quarter" idx="22" hasCustomPrompt="1"/>
          </p:nvPr>
        </p:nvSpPr>
        <p:spPr>
          <a:xfrm>
            <a:off x="4943971"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40" name="Text Placeholder 7">
            <a:extLst>
              <a:ext uri="{FF2B5EF4-FFF2-40B4-BE49-F238E27FC236}">
                <a16:creationId xmlns:a16="http://schemas.microsoft.com/office/drawing/2014/main" id="{382BF458-E658-2448-A63F-544B4E757619}"/>
              </a:ext>
            </a:extLst>
          </p:cNvPr>
          <p:cNvSpPr>
            <a:spLocks noGrp="1"/>
          </p:cNvSpPr>
          <p:nvPr>
            <p:ph type="body" sz="quarter" idx="23" hasCustomPrompt="1"/>
          </p:nvPr>
        </p:nvSpPr>
        <p:spPr>
          <a:xfrm>
            <a:off x="4943970"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Tree>
    <p:extLst>
      <p:ext uri="{BB962C8B-B14F-4D97-AF65-F5344CB8AC3E}">
        <p14:creationId xmlns:p14="http://schemas.microsoft.com/office/powerpoint/2010/main" val="1523124432"/>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30" pos="2376">
          <p15:clr>
            <a:srgbClr val="5ACBF0"/>
          </p15:clr>
        </p15:guide>
        <p15:guide id="31" pos="3113">
          <p15:clr>
            <a:srgbClr val="5ACBF0"/>
          </p15:clr>
        </p15:guide>
        <p15:guide id="32" pos="5473" userDrawn="1">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75747"/>
          </a:xfrm>
        </p:spPr>
        <p:txBody>
          <a:bodyPr anchor="t">
            <a:noAutofit/>
          </a:bodyPr>
          <a:lstStyle>
            <a:lvl1pPr>
              <a:defRPr>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hasCustomPrompt="1"/>
          </p:nvPr>
        </p:nvSpPr>
        <p:spPr>
          <a:xfrm>
            <a:off x="584200" y="1286005"/>
            <a:ext cx="3187700" cy="4983033"/>
          </a:xfrm>
        </p:spPr>
        <p:txBody>
          <a:bodyPr anchor="t">
            <a:noAutofit/>
          </a:bodyPr>
          <a:lstStyle>
            <a:lvl1pPr marL="0" indent="0">
              <a:spcAft>
                <a:spcPts val="600"/>
              </a:spcAft>
              <a:buFont typeface="Wingdings" panose="05000000000000000000" pitchFamily="2" charset="2"/>
              <a:buNone/>
              <a:defRPr sz="2000">
                <a:solidFill>
                  <a:schemeClr val="bg1"/>
                </a:solidFill>
              </a:defRPr>
            </a:lvl1pPr>
          </a:lstStyle>
          <a:p>
            <a:pPr lvl="0"/>
            <a:r>
              <a:rPr lang="en-US"/>
              <a:t>Subtitle</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692486796"/>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783590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4200" y="585788"/>
            <a:ext cx="6088063" cy="608698"/>
          </a:xfrm>
        </p:spPr>
        <p:txBody>
          <a:bodyPr anchor="t">
            <a:noAutofit/>
          </a:bodyPr>
          <a:lstStyle>
            <a:lvl1pPr>
              <a:defRPr>
                <a:solidFill>
                  <a:schemeClr val="tx2"/>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8361404" y="585788"/>
            <a:ext cx="3247983" cy="5683249"/>
          </a:xfrm>
        </p:spPr>
        <p:txBody>
          <a:bodyPr anchor="t">
            <a:noAutofit/>
          </a:bodyPr>
          <a:lstStyle>
            <a:lvl1pPr marL="0" indent="0">
              <a:spcAft>
                <a:spcPts val="600"/>
              </a:spcAft>
              <a:buFont typeface="Wingdings" panose="05000000000000000000" pitchFamily="2" charset="2"/>
              <a:buNone/>
              <a:defRPr sz="2000">
                <a:solidFill>
                  <a:schemeClr val="bg1"/>
                </a:solidFill>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7" name="Text Placeholder 2">
            <a:extLst>
              <a:ext uri="{FF2B5EF4-FFF2-40B4-BE49-F238E27FC236}">
                <a16:creationId xmlns:a16="http://schemas.microsoft.com/office/drawing/2014/main" id="{731C9FF9-0EE9-A946-8C26-107C9EB0E78C}"/>
              </a:ext>
            </a:extLst>
          </p:cNvPr>
          <p:cNvSpPr>
            <a:spLocks noGrp="1"/>
          </p:cNvSpPr>
          <p:nvPr>
            <p:ph type="body" sz="quarter" idx="12"/>
          </p:nvPr>
        </p:nvSpPr>
        <p:spPr>
          <a:xfrm>
            <a:off x="584200" y="1196752"/>
            <a:ext cx="6088063" cy="2232247"/>
          </a:xfrm>
        </p:spPr>
        <p:txBody>
          <a:bodyPr anchor="t">
            <a:noAutofit/>
          </a:bodyPr>
          <a:lstStyle>
            <a:lvl1pPr marL="0" indent="0">
              <a:spcAft>
                <a:spcPts val="600"/>
              </a:spcAft>
              <a:buFont typeface="Wingdings" panose="05000000000000000000" pitchFamily="2" charset="2"/>
              <a:buNone/>
              <a:defRPr sz="200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475047256"/>
      </p:ext>
    </p:extLst>
  </p:cSld>
  <p:clrMapOvr>
    <a:masterClrMapping/>
  </p:clrMapOvr>
  <p:transition>
    <p:fade/>
  </p:transition>
  <p:extLst>
    <p:ext uri="{DCECCB84-F9BA-43D5-87BE-67443E8EF086}">
      <p15:sldGuideLst xmlns:p15="http://schemas.microsoft.com/office/powerpoint/2012/main">
        <p15:guide id="13" pos="4929" userDrawn="1">
          <p15:clr>
            <a:srgbClr val="5ACBF0"/>
          </p15:clr>
        </p15:guide>
        <p15:guide id="29" orient="horz" pos="2160">
          <p15:clr>
            <a:srgbClr val="5ACBF0"/>
          </p15:clr>
        </p15:guide>
        <p15:guide id="30" pos="4566" userDrawn="1">
          <p15:clr>
            <a:srgbClr val="5ACBF0"/>
          </p15:clr>
        </p15:guide>
        <p15:guide id="31" pos="4203" userDrawn="1">
          <p15:clr>
            <a:srgbClr val="5ACBF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and text side by side 4">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noAutofit/>
          </a:bodyPr>
          <a:lstStyle>
            <a:lvl1pPr>
              <a:defRPr>
                <a:solidFill>
                  <a:schemeClr val="tx1"/>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noAutofit/>
          </a:bodyPr>
          <a:lstStyle>
            <a:lvl1pPr marL="0" indent="0">
              <a:spcAft>
                <a:spcPts val="600"/>
              </a:spcAft>
              <a:buFont typeface="Wingdings" panose="05000000000000000000" pitchFamily="2" charset="2"/>
              <a:buNone/>
              <a:defRPr>
                <a:solidFill>
                  <a:schemeClr val="tx1"/>
                </a:solidFill>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88644385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and text side by side 5">
    <p:bg>
      <p:bgRef idx="1001">
        <a:schemeClr val="bg2"/>
      </p:bgRef>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28DDDE60-CF92-3E47-B933-9AD563CFC823}"/>
              </a:ext>
              <a:ext uri="{C183D7F6-B498-43B3-948B-1728B52AA6E4}">
                <adec:decorative xmlns:adec="http://schemas.microsoft.com/office/drawing/2017/decorative" val="1"/>
              </a:ext>
            </a:extLst>
          </p:cNvPr>
          <p:cNvCxnSpPr>
            <a:cxnSpLocks/>
          </p:cNvCxnSpPr>
          <p:nvPr userDrawn="1"/>
        </p:nvCxnSpPr>
        <p:spPr>
          <a:xfrm>
            <a:off x="6096000" y="1989442"/>
            <a:ext cx="0" cy="2879117"/>
          </a:xfrm>
          <a:prstGeom prst="line">
            <a:avLst/>
          </a:prstGeom>
          <a:ln w="285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5" name="Title 1">
            <a:extLst>
              <a:ext uri="{FF2B5EF4-FFF2-40B4-BE49-F238E27FC236}">
                <a16:creationId xmlns:a16="http://schemas.microsoft.com/office/drawing/2014/main" id="{A9E8FB02-E25B-E14D-8924-32CC3949ADD1}"/>
              </a:ext>
            </a:extLst>
          </p:cNvPr>
          <p:cNvSpPr>
            <a:spLocks noGrp="1"/>
          </p:cNvSpPr>
          <p:nvPr>
            <p:ph type="title" hasCustomPrompt="1"/>
          </p:nvPr>
        </p:nvSpPr>
        <p:spPr>
          <a:xfrm>
            <a:off x="588263" y="585788"/>
            <a:ext cx="4894962" cy="5683250"/>
          </a:xfrm>
        </p:spPr>
        <p:txBody>
          <a:bodyPr anchor="ctr">
            <a:noAutofit/>
          </a:bodyPr>
          <a:lstStyle>
            <a:lvl1pPr>
              <a:defRPr>
                <a:solidFill>
                  <a:schemeClr val="accent3"/>
                </a:solidFill>
              </a:defRPr>
            </a:lvl1pPr>
          </a:lstStyle>
          <a:p>
            <a:r>
              <a:rPr lang="en-US"/>
              <a:t>Title</a:t>
            </a:r>
          </a:p>
        </p:txBody>
      </p:sp>
      <p:sp>
        <p:nvSpPr>
          <p:cNvPr id="6" name="Text Placeholder 2">
            <a:extLst>
              <a:ext uri="{FF2B5EF4-FFF2-40B4-BE49-F238E27FC236}">
                <a16:creationId xmlns:a16="http://schemas.microsoft.com/office/drawing/2014/main" id="{C74FD3CD-1AFC-E14A-A565-37F4D59C5377}"/>
              </a:ext>
            </a:extLst>
          </p:cNvPr>
          <p:cNvSpPr>
            <a:spLocks noGrp="1"/>
          </p:cNvSpPr>
          <p:nvPr>
            <p:ph type="body" sz="quarter" idx="11"/>
          </p:nvPr>
        </p:nvSpPr>
        <p:spPr>
          <a:xfrm>
            <a:off x="6672262" y="585788"/>
            <a:ext cx="4937125" cy="5683249"/>
          </a:xfrm>
        </p:spPr>
        <p:txBody>
          <a:bodyPr anchor="ctr">
            <a:noAutofit/>
          </a:bodyPr>
          <a:lstStyle>
            <a:lvl1pPr marL="0" indent="0">
              <a:spcAft>
                <a:spcPts val="600"/>
              </a:spcAft>
              <a:buFont typeface="Wingdings" panose="05000000000000000000" pitchFamily="2" charset="2"/>
              <a:buNone/>
              <a:defRPr>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405326340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6" pos="3749">
          <p15:clr>
            <a:srgbClr val="A4A3A4"/>
          </p15:clr>
        </p15:guide>
        <p15:guide id="17" pos="3931" userDrawn="1">
          <p15:clr>
            <a:srgbClr val="A4A3A4"/>
          </p15:clr>
        </p15:guide>
        <p15:guide id="28" pos="3840">
          <p15:clr>
            <a:srgbClr val="F26B43"/>
          </p15:clr>
        </p15:guide>
        <p15:guide id="29" pos="3454" userDrawn="1">
          <p15:clr>
            <a:srgbClr val="FBAE40"/>
          </p15:clr>
        </p15:guide>
        <p15:guide id="30" pos="420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Color Bkg">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5715040"/>
            <a:ext cx="9144000" cy="553998"/>
          </a:xfrm>
          <a:noFill/>
        </p:spPr>
        <p:txBody>
          <a:bodyPr lIns="0" tIns="0" rIns="0" bIns="0" anchor="b" anchorCtr="0">
            <a:spAutoFit/>
          </a:bodyPr>
          <a:lstStyle>
            <a:lvl1pPr>
              <a:defRPr sz="3600" spc="-50" baseline="0">
                <a:solidFill>
                  <a:schemeClr val="accent3"/>
                </a:solidFill>
                <a:latin typeface="+mj-lt"/>
                <a:cs typeface="Segoe UI" panose="020B0502040204020203" pitchFamily="34" charset="0"/>
              </a:defRPr>
            </a:lvl1pPr>
          </a:lstStyle>
          <a:p>
            <a:r>
              <a:rPr lang="en-US"/>
              <a:t>Thank you</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5999618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132" userDrawn="1">
          <p15:clr>
            <a:srgbClr val="5ACBF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roject Profi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753517-0CF4-2145-AABB-8F14C26A09AD}"/>
              </a:ext>
            </a:extLst>
          </p:cNvPr>
          <p:cNvSpPr/>
          <p:nvPr userDrawn="1"/>
        </p:nvSpPr>
        <p:spPr bwMode="auto">
          <a:xfrm>
            <a:off x="-1" y="0"/>
            <a:ext cx="5959475"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62DDA6FD-CC5D-0345-82C4-633849427A60}"/>
              </a:ext>
            </a:extLst>
          </p:cNvPr>
          <p:cNvSpPr>
            <a:spLocks noGrp="1"/>
          </p:cNvSpPr>
          <p:nvPr>
            <p:ph type="title" hasCustomPrompt="1"/>
          </p:nvPr>
        </p:nvSpPr>
        <p:spPr>
          <a:xfrm>
            <a:off x="588263" y="585788"/>
            <a:ext cx="4726687" cy="850900"/>
          </a:xfrm>
        </p:spPr>
        <p:txBody>
          <a:bodyPr anchor="t">
            <a:noAutofit/>
          </a:bodyPr>
          <a:lstStyle>
            <a:lvl1pPr>
              <a:defRPr>
                <a:solidFill>
                  <a:schemeClr val="accent3"/>
                </a:solidFill>
              </a:defRPr>
            </a:lvl1pPr>
          </a:lstStyle>
          <a:p>
            <a:r>
              <a:rPr lang="en-US"/>
              <a:t>Project Name</a:t>
            </a:r>
          </a:p>
        </p:txBody>
      </p:sp>
      <p:cxnSp>
        <p:nvCxnSpPr>
          <p:cNvPr id="11" name="Straight Connector 10">
            <a:extLst>
              <a:ext uri="{FF2B5EF4-FFF2-40B4-BE49-F238E27FC236}">
                <a16:creationId xmlns:a16="http://schemas.microsoft.com/office/drawing/2014/main" id="{B2304FDD-17CA-A147-9CB2-F7A4E83816B0}"/>
              </a:ext>
            </a:extLst>
          </p:cNvPr>
          <p:cNvCxnSpPr/>
          <p:nvPr userDrawn="1"/>
        </p:nvCxnSpPr>
        <p:spPr>
          <a:xfrm>
            <a:off x="6240463" y="2028346"/>
            <a:ext cx="5368925"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3" name="Text Placeholder 22">
            <a:extLst>
              <a:ext uri="{FF2B5EF4-FFF2-40B4-BE49-F238E27FC236}">
                <a16:creationId xmlns:a16="http://schemas.microsoft.com/office/drawing/2014/main" id="{7E88AE75-9022-0C40-AABE-5A0B8F88A37D}"/>
              </a:ext>
            </a:extLst>
          </p:cNvPr>
          <p:cNvSpPr>
            <a:spLocks noGrp="1"/>
          </p:cNvSpPr>
          <p:nvPr>
            <p:ph type="body" sz="quarter" idx="10" hasCustomPrompt="1"/>
          </p:nvPr>
        </p:nvSpPr>
        <p:spPr>
          <a:xfrm>
            <a:off x="584201" y="2017713"/>
            <a:ext cx="3481387" cy="2326791"/>
          </a:xfrm>
        </p:spPr>
        <p:txBody>
          <a:bodyPr/>
          <a:lstStyle>
            <a:lvl1pPr marL="0" indent="0">
              <a:lnSpc>
                <a:spcPct val="100000"/>
              </a:lnSpc>
              <a:buNone/>
              <a:defRPr sz="1800">
                <a:solidFill>
                  <a:schemeClr val="bg1"/>
                </a:solidFill>
              </a:defRPr>
            </a:lvl1pPr>
            <a:lvl2pPr marL="228600" indent="0">
              <a:buNone/>
              <a:defRPr sz="1800">
                <a:solidFill>
                  <a:schemeClr val="bg1"/>
                </a:solidFill>
              </a:defRPr>
            </a:lvl2pPr>
            <a:lvl3pPr marL="457200" indent="0">
              <a:buNone/>
              <a:defRPr sz="1800">
                <a:solidFill>
                  <a:schemeClr val="bg1"/>
                </a:solidFill>
              </a:defRPr>
            </a:lvl3pPr>
            <a:lvl4pPr marL="661988" indent="0">
              <a:buNone/>
              <a:defRPr sz="1800">
                <a:solidFill>
                  <a:schemeClr val="bg1"/>
                </a:solidFill>
              </a:defRPr>
            </a:lvl4pPr>
            <a:lvl5pPr marL="855663" indent="0">
              <a:buNone/>
              <a:defRPr sz="1800">
                <a:solidFill>
                  <a:schemeClr val="bg1"/>
                </a:solidFill>
              </a:defRPr>
            </a:lvl5pPr>
          </a:lstStyle>
          <a:p>
            <a:pPr>
              <a:lnSpc>
                <a:spcPct val="100000"/>
              </a:lnSpc>
            </a:pPr>
            <a:r>
              <a:rPr lang="en-US" sz="1800" b="0">
                <a:solidFill>
                  <a:schemeClr val="bg1"/>
                </a:solidFill>
                <a:latin typeface="Segoe UI" panose="020B0502040204020203" pitchFamily="34" charset="0"/>
                <a:cs typeface="Segoe UI" panose="020B0502040204020203" pitchFamily="34" charset="0"/>
              </a:rPr>
              <a:t>Provide more context and a detailed overview of what the project goals are, what you have or hope to accomplish.</a:t>
            </a:r>
          </a:p>
          <a:p>
            <a:pPr>
              <a:lnSpc>
                <a:spcPct val="100000"/>
              </a:lnSpc>
            </a:pPr>
            <a:endParaRPr lang="en-US" sz="1800" b="0">
              <a:solidFill>
                <a:schemeClr val="bg1"/>
              </a:solidFill>
              <a:latin typeface="Segoe UI" panose="020B0502040204020203" pitchFamily="34" charset="0"/>
              <a:cs typeface="Segoe UI" panose="020B0502040204020203" pitchFamily="34" charset="0"/>
            </a:endParaRPr>
          </a:p>
          <a:p>
            <a:pPr>
              <a:lnSpc>
                <a:spcPct val="100000"/>
              </a:lnSpc>
            </a:pPr>
            <a:r>
              <a:rPr lang="en-US" sz="1800" b="0">
                <a:solidFill>
                  <a:schemeClr val="bg1"/>
                </a:solidFill>
                <a:latin typeface="Segoe UI" panose="020B0502040204020203" pitchFamily="34" charset="0"/>
                <a:cs typeface="Segoe UI" panose="020B0502040204020203" pitchFamily="34" charset="0"/>
              </a:rPr>
              <a:t>This space accommodates multiple lines of text so there is enough room to give details.</a:t>
            </a:r>
          </a:p>
        </p:txBody>
      </p:sp>
      <p:sp>
        <p:nvSpPr>
          <p:cNvPr id="32" name="Text Placeholder 31">
            <a:extLst>
              <a:ext uri="{FF2B5EF4-FFF2-40B4-BE49-F238E27FC236}">
                <a16:creationId xmlns:a16="http://schemas.microsoft.com/office/drawing/2014/main" id="{A0CD7186-AF1B-F240-9FA1-9EE24D7F044C}"/>
              </a:ext>
            </a:extLst>
          </p:cNvPr>
          <p:cNvSpPr>
            <a:spLocks noGrp="1"/>
          </p:cNvSpPr>
          <p:nvPr>
            <p:ph type="body" sz="quarter" idx="11" hasCustomPrompt="1"/>
          </p:nvPr>
        </p:nvSpPr>
        <p:spPr>
          <a:xfrm>
            <a:off x="6240463" y="585788"/>
            <a:ext cx="1597025"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$2M</a:t>
            </a:r>
          </a:p>
        </p:txBody>
      </p:sp>
      <p:sp>
        <p:nvSpPr>
          <p:cNvPr id="33" name="Text Placeholder 31">
            <a:extLst>
              <a:ext uri="{FF2B5EF4-FFF2-40B4-BE49-F238E27FC236}">
                <a16:creationId xmlns:a16="http://schemas.microsoft.com/office/drawing/2014/main" id="{7587C738-B53A-F743-AF70-728C3FB00C7E}"/>
              </a:ext>
            </a:extLst>
          </p:cNvPr>
          <p:cNvSpPr>
            <a:spLocks noGrp="1"/>
          </p:cNvSpPr>
          <p:nvPr>
            <p:ph type="body" sz="quarter" idx="12" hasCustomPrompt="1"/>
          </p:nvPr>
        </p:nvSpPr>
        <p:spPr>
          <a:xfrm>
            <a:off x="8148638" y="585788"/>
            <a:ext cx="1560611"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70%</a:t>
            </a:r>
          </a:p>
        </p:txBody>
      </p:sp>
      <p:sp>
        <p:nvSpPr>
          <p:cNvPr id="34" name="Text Placeholder 31">
            <a:extLst>
              <a:ext uri="{FF2B5EF4-FFF2-40B4-BE49-F238E27FC236}">
                <a16:creationId xmlns:a16="http://schemas.microsoft.com/office/drawing/2014/main" id="{51CBA738-F416-D541-8E97-0F3A7416055D}"/>
              </a:ext>
            </a:extLst>
          </p:cNvPr>
          <p:cNvSpPr>
            <a:spLocks noGrp="1"/>
          </p:cNvSpPr>
          <p:nvPr>
            <p:ph type="body" sz="quarter" idx="13" hasCustomPrompt="1"/>
          </p:nvPr>
        </p:nvSpPr>
        <p:spPr>
          <a:xfrm>
            <a:off x="10013951" y="585788"/>
            <a:ext cx="1595438"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300</a:t>
            </a:r>
          </a:p>
        </p:txBody>
      </p:sp>
      <p:sp>
        <p:nvSpPr>
          <p:cNvPr id="36" name="Text Placeholder 35">
            <a:extLst>
              <a:ext uri="{FF2B5EF4-FFF2-40B4-BE49-F238E27FC236}">
                <a16:creationId xmlns:a16="http://schemas.microsoft.com/office/drawing/2014/main" id="{28B23554-69BF-764F-A44D-94C8151E6484}"/>
              </a:ext>
            </a:extLst>
          </p:cNvPr>
          <p:cNvSpPr>
            <a:spLocks noGrp="1"/>
          </p:cNvSpPr>
          <p:nvPr>
            <p:ph type="body" sz="quarter" idx="14" hasCustomPrompt="1"/>
          </p:nvPr>
        </p:nvSpPr>
        <p:spPr>
          <a:xfrm>
            <a:off x="6240463" y="1233489"/>
            <a:ext cx="1571625"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Financial</a:t>
            </a:r>
          </a:p>
          <a:p>
            <a:pPr lvl="0"/>
            <a:r>
              <a:rPr lang="en-US"/>
              <a:t>Value</a:t>
            </a:r>
          </a:p>
        </p:txBody>
      </p:sp>
      <p:sp>
        <p:nvSpPr>
          <p:cNvPr id="37" name="Text Placeholder 35">
            <a:extLst>
              <a:ext uri="{FF2B5EF4-FFF2-40B4-BE49-F238E27FC236}">
                <a16:creationId xmlns:a16="http://schemas.microsoft.com/office/drawing/2014/main" id="{F959484E-ADD1-F94C-8470-0C113E2E167A}"/>
              </a:ext>
            </a:extLst>
          </p:cNvPr>
          <p:cNvSpPr>
            <a:spLocks noGrp="1"/>
          </p:cNvSpPr>
          <p:nvPr>
            <p:ph type="body" sz="quarter" idx="15" hasCustomPrompt="1"/>
          </p:nvPr>
        </p:nvSpPr>
        <p:spPr>
          <a:xfrm>
            <a:off x="8148638" y="1233489"/>
            <a:ext cx="1571625"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Percentage</a:t>
            </a:r>
          </a:p>
          <a:p>
            <a:pPr lvl="0"/>
            <a:r>
              <a:rPr lang="en-US"/>
              <a:t>Value</a:t>
            </a:r>
          </a:p>
        </p:txBody>
      </p:sp>
      <p:sp>
        <p:nvSpPr>
          <p:cNvPr id="38" name="Text Placeholder 35">
            <a:extLst>
              <a:ext uri="{FF2B5EF4-FFF2-40B4-BE49-F238E27FC236}">
                <a16:creationId xmlns:a16="http://schemas.microsoft.com/office/drawing/2014/main" id="{3B6DEB9F-381E-D641-A8C9-29A7CC18D3E2}"/>
              </a:ext>
            </a:extLst>
          </p:cNvPr>
          <p:cNvSpPr>
            <a:spLocks noGrp="1"/>
          </p:cNvSpPr>
          <p:nvPr>
            <p:ph type="body" sz="quarter" idx="16" hasCustomPrompt="1"/>
          </p:nvPr>
        </p:nvSpPr>
        <p:spPr>
          <a:xfrm>
            <a:off x="10013950" y="1233489"/>
            <a:ext cx="1595438"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Additional</a:t>
            </a:r>
          </a:p>
          <a:p>
            <a:pPr lvl="0"/>
            <a:r>
              <a:rPr lang="en-US"/>
              <a:t>Value</a:t>
            </a:r>
          </a:p>
        </p:txBody>
      </p:sp>
      <p:sp>
        <p:nvSpPr>
          <p:cNvPr id="40" name="Text Placeholder 39">
            <a:extLst>
              <a:ext uri="{FF2B5EF4-FFF2-40B4-BE49-F238E27FC236}">
                <a16:creationId xmlns:a16="http://schemas.microsoft.com/office/drawing/2014/main" id="{F5A202A1-4A1F-5843-BD54-EC098D909269}"/>
              </a:ext>
            </a:extLst>
          </p:cNvPr>
          <p:cNvSpPr>
            <a:spLocks noGrp="1"/>
          </p:cNvSpPr>
          <p:nvPr>
            <p:ph type="body" sz="quarter" idx="17" hasCustomPrompt="1"/>
          </p:nvPr>
        </p:nvSpPr>
        <p:spPr>
          <a:xfrm>
            <a:off x="6240463" y="2017713"/>
            <a:ext cx="4422775" cy="704222"/>
          </a:xfrm>
        </p:spPr>
        <p:txBody>
          <a:bodyPr lIns="90000" tIns="46800" rIns="90000" bIns="46800" anchor="b">
            <a:noAutofit/>
          </a:bodyPr>
          <a:lstStyle>
            <a:lvl1pPr marL="0" indent="0">
              <a:buNone/>
              <a:defRPr sz="2400">
                <a:latin typeface="+mj-lt"/>
              </a:defRPr>
            </a:lvl1pPr>
            <a:lvl2pPr marL="228600" indent="0">
              <a:buNone/>
              <a:defRPr>
                <a:latin typeface="+mj-lt"/>
              </a:defRPr>
            </a:lvl2pPr>
            <a:lvl3pPr marL="457200" indent="0">
              <a:buNone/>
              <a:defRPr>
                <a:latin typeface="+mj-lt"/>
              </a:defRPr>
            </a:lvl3pPr>
            <a:lvl4pPr marL="661988" indent="0">
              <a:buNone/>
              <a:defRPr>
                <a:latin typeface="+mj-lt"/>
              </a:defRPr>
            </a:lvl4pPr>
            <a:lvl5pPr marL="855663" indent="0">
              <a:buNone/>
              <a:defRPr>
                <a:latin typeface="+mj-lt"/>
              </a:defRPr>
            </a:lvl5pPr>
          </a:lstStyle>
          <a:p>
            <a:pPr lvl="0"/>
            <a:r>
              <a:rPr lang="en-US"/>
              <a:t>Project goals</a:t>
            </a:r>
          </a:p>
        </p:txBody>
      </p:sp>
      <p:sp>
        <p:nvSpPr>
          <p:cNvPr id="42" name="Text Placeholder 41">
            <a:extLst>
              <a:ext uri="{FF2B5EF4-FFF2-40B4-BE49-F238E27FC236}">
                <a16:creationId xmlns:a16="http://schemas.microsoft.com/office/drawing/2014/main" id="{9E4D6518-F39B-D540-BBC8-F615FE1B6AF1}"/>
              </a:ext>
            </a:extLst>
          </p:cNvPr>
          <p:cNvSpPr>
            <a:spLocks noGrp="1"/>
          </p:cNvSpPr>
          <p:nvPr>
            <p:ph type="body" sz="quarter" idx="18" hasCustomPrompt="1"/>
          </p:nvPr>
        </p:nvSpPr>
        <p:spPr>
          <a:xfrm>
            <a:off x="6240463" y="2977115"/>
            <a:ext cx="5368925" cy="1148317"/>
          </a:xfrm>
        </p:spPr>
        <p:txBody>
          <a:bodyPr lIns="90000" tIns="46800" rIns="90000" bIns="46800">
            <a:noAutofit/>
          </a:bodyPr>
          <a:lstStyle>
            <a:lvl1pPr marL="0" indent="0">
              <a:buNone/>
              <a:defRPr sz="1400">
                <a:solidFill>
                  <a:schemeClr val="accent6"/>
                </a:solidFill>
              </a:defRPr>
            </a:lvl1pPr>
            <a:lvl2pPr marL="228600" indent="0">
              <a:buNone/>
              <a:defRPr>
                <a:solidFill>
                  <a:schemeClr val="accent6"/>
                </a:solidFill>
              </a:defRPr>
            </a:lvl2pPr>
            <a:lvl3pPr marL="457200" indent="0">
              <a:buNone/>
              <a:defRPr>
                <a:solidFill>
                  <a:schemeClr val="accent6"/>
                </a:solidFill>
              </a:defRPr>
            </a:lvl3pPr>
            <a:lvl4pPr marL="661988" indent="0">
              <a:buNone/>
              <a:defRPr>
                <a:solidFill>
                  <a:schemeClr val="accent6"/>
                </a:solidFill>
              </a:defRPr>
            </a:lvl4pPr>
            <a:lvl5pPr marL="855663" indent="0">
              <a:buNone/>
              <a:defRPr>
                <a:solidFill>
                  <a:schemeClr val="accent6"/>
                </a:solidFill>
              </a:defRPr>
            </a:lvl5pPr>
          </a:lstStyle>
          <a:p>
            <a:pPr lvl="0"/>
            <a:r>
              <a:rPr lang="en-US"/>
              <a:t>Descriptive text</a:t>
            </a:r>
          </a:p>
        </p:txBody>
      </p:sp>
      <p:sp>
        <p:nvSpPr>
          <p:cNvPr id="43" name="Text Placeholder 39">
            <a:extLst>
              <a:ext uri="{FF2B5EF4-FFF2-40B4-BE49-F238E27FC236}">
                <a16:creationId xmlns:a16="http://schemas.microsoft.com/office/drawing/2014/main" id="{BFD70A96-999C-1A46-83A7-D06801F55DB7}"/>
              </a:ext>
            </a:extLst>
          </p:cNvPr>
          <p:cNvSpPr>
            <a:spLocks noGrp="1"/>
          </p:cNvSpPr>
          <p:nvPr>
            <p:ph type="body" sz="quarter" idx="19" hasCustomPrompt="1"/>
          </p:nvPr>
        </p:nvSpPr>
        <p:spPr>
          <a:xfrm>
            <a:off x="6240463" y="4161319"/>
            <a:ext cx="4422775" cy="704222"/>
          </a:xfrm>
        </p:spPr>
        <p:txBody>
          <a:bodyPr lIns="90000" tIns="46800" rIns="90000" bIns="46800" anchor="b">
            <a:noAutofit/>
          </a:bodyPr>
          <a:lstStyle>
            <a:lvl1pPr marL="0" indent="0">
              <a:buNone/>
              <a:defRPr sz="2400">
                <a:latin typeface="+mj-lt"/>
              </a:defRPr>
            </a:lvl1pPr>
            <a:lvl2pPr marL="228600" indent="0">
              <a:buNone/>
              <a:defRPr>
                <a:latin typeface="+mj-lt"/>
              </a:defRPr>
            </a:lvl2pPr>
            <a:lvl3pPr marL="457200" indent="0">
              <a:buNone/>
              <a:defRPr>
                <a:latin typeface="+mj-lt"/>
              </a:defRPr>
            </a:lvl3pPr>
            <a:lvl4pPr marL="661988" indent="0">
              <a:buNone/>
              <a:defRPr>
                <a:latin typeface="+mj-lt"/>
              </a:defRPr>
            </a:lvl4pPr>
            <a:lvl5pPr marL="855663" indent="0">
              <a:buNone/>
              <a:defRPr>
                <a:latin typeface="+mj-lt"/>
              </a:defRPr>
            </a:lvl5pPr>
          </a:lstStyle>
          <a:p>
            <a:pPr lvl="0"/>
            <a:r>
              <a:rPr lang="en-US"/>
              <a:t>Project goals</a:t>
            </a:r>
          </a:p>
        </p:txBody>
      </p:sp>
      <p:sp>
        <p:nvSpPr>
          <p:cNvPr id="44" name="Text Placeholder 41">
            <a:extLst>
              <a:ext uri="{FF2B5EF4-FFF2-40B4-BE49-F238E27FC236}">
                <a16:creationId xmlns:a16="http://schemas.microsoft.com/office/drawing/2014/main" id="{F57534EE-A31A-3942-81EF-7420176EDD7B}"/>
              </a:ext>
            </a:extLst>
          </p:cNvPr>
          <p:cNvSpPr>
            <a:spLocks noGrp="1"/>
          </p:cNvSpPr>
          <p:nvPr>
            <p:ph type="body" sz="quarter" idx="20" hasCustomPrompt="1"/>
          </p:nvPr>
        </p:nvSpPr>
        <p:spPr>
          <a:xfrm>
            <a:off x="6240463" y="5120721"/>
            <a:ext cx="5368925" cy="1148317"/>
          </a:xfrm>
        </p:spPr>
        <p:txBody>
          <a:bodyPr lIns="90000" tIns="46800" rIns="90000" bIns="46800">
            <a:noAutofit/>
          </a:bodyPr>
          <a:lstStyle>
            <a:lvl1pPr marL="0" indent="0">
              <a:buNone/>
              <a:defRPr sz="1400">
                <a:solidFill>
                  <a:schemeClr val="accent6"/>
                </a:solidFill>
              </a:defRPr>
            </a:lvl1pPr>
            <a:lvl2pPr marL="228600" indent="0">
              <a:buNone/>
              <a:defRPr>
                <a:solidFill>
                  <a:schemeClr val="accent6"/>
                </a:solidFill>
              </a:defRPr>
            </a:lvl2pPr>
            <a:lvl3pPr marL="457200" indent="0">
              <a:buNone/>
              <a:defRPr>
                <a:solidFill>
                  <a:schemeClr val="accent6"/>
                </a:solidFill>
              </a:defRPr>
            </a:lvl3pPr>
            <a:lvl4pPr marL="661988" indent="0">
              <a:buNone/>
              <a:defRPr>
                <a:solidFill>
                  <a:schemeClr val="accent6"/>
                </a:solidFill>
              </a:defRPr>
            </a:lvl4pPr>
            <a:lvl5pPr marL="855663" indent="0">
              <a:buNone/>
              <a:defRPr>
                <a:solidFill>
                  <a:schemeClr val="accent6"/>
                </a:solidFill>
              </a:defRPr>
            </a:lvl5pPr>
          </a:lstStyle>
          <a:p>
            <a:pPr lvl="0"/>
            <a:r>
              <a:rPr lang="en-US"/>
              <a:t>Descriptive text</a:t>
            </a:r>
          </a:p>
        </p:txBody>
      </p:sp>
    </p:spTree>
    <p:extLst>
      <p:ext uri="{BB962C8B-B14F-4D97-AF65-F5344CB8AC3E}">
        <p14:creationId xmlns:p14="http://schemas.microsoft.com/office/powerpoint/2010/main" val="3455035362"/>
      </p:ext>
    </p:extLst>
  </p:cSld>
  <p:clrMapOvr>
    <a:masterClrMapping/>
  </p:clrMapOvr>
  <p:transition>
    <p:fade/>
  </p:transition>
  <p:extLst>
    <p:ext uri="{DCECCB84-F9BA-43D5-87BE-67443E8EF086}">
      <p15:sldGuideLst xmlns:p15="http://schemas.microsoft.com/office/powerpoint/2012/main">
        <p15:guide id="16" pos="3754" userDrawn="1">
          <p15:clr>
            <a:srgbClr val="A4A3A4"/>
          </p15:clr>
        </p15:guide>
        <p15:guide id="17" pos="3931" userDrawn="1">
          <p15:clr>
            <a:srgbClr val="A4A3A4"/>
          </p15:clr>
        </p15:guide>
        <p15:guide id="20" pos="4937">
          <p15:clr>
            <a:srgbClr val="A4A3A4"/>
          </p15:clr>
        </p15:guide>
        <p15:guide id="21" pos="5133" userDrawn="1">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777" userDrawn="1">
          <p15:clr>
            <a:srgbClr val="FBAE40"/>
          </p15:clr>
        </p15:guide>
        <p15:guide id="32" orient="horz" pos="1162" userDrawn="1">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am Slide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753517-0CF4-2145-AABB-8F14C26A09AD}"/>
              </a:ext>
            </a:extLst>
          </p:cNvPr>
          <p:cNvSpPr/>
          <p:nvPr userDrawn="1"/>
        </p:nvSpPr>
        <p:spPr bwMode="auto">
          <a:xfrm>
            <a:off x="-1" y="0"/>
            <a:ext cx="4065589"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62DDA6FD-CC5D-0345-82C4-633849427A60}"/>
              </a:ext>
            </a:extLst>
          </p:cNvPr>
          <p:cNvSpPr>
            <a:spLocks noGrp="1"/>
          </p:cNvSpPr>
          <p:nvPr>
            <p:ph type="title" hasCustomPrompt="1"/>
          </p:nvPr>
        </p:nvSpPr>
        <p:spPr>
          <a:xfrm>
            <a:off x="588264" y="585788"/>
            <a:ext cx="2824862" cy="850900"/>
          </a:xfrm>
        </p:spPr>
        <p:txBody>
          <a:bodyPr anchor="t">
            <a:noAutofit/>
          </a:bodyPr>
          <a:lstStyle>
            <a:lvl1pPr>
              <a:defRPr>
                <a:solidFill>
                  <a:schemeClr val="accent3"/>
                </a:solidFill>
              </a:defRPr>
            </a:lvl1pPr>
          </a:lstStyle>
          <a:p>
            <a:r>
              <a:rPr lang="en-US"/>
              <a:t>Hello</a:t>
            </a:r>
          </a:p>
        </p:txBody>
      </p:sp>
      <p:sp>
        <p:nvSpPr>
          <p:cNvPr id="25" name="Text Placeholder 24">
            <a:extLst>
              <a:ext uri="{FF2B5EF4-FFF2-40B4-BE49-F238E27FC236}">
                <a16:creationId xmlns:a16="http://schemas.microsoft.com/office/drawing/2014/main" id="{687B7084-FB17-304C-A2D7-1145E7FE9D5A}"/>
              </a:ext>
            </a:extLst>
          </p:cNvPr>
          <p:cNvSpPr>
            <a:spLocks noGrp="1"/>
          </p:cNvSpPr>
          <p:nvPr>
            <p:ph type="body" sz="quarter" idx="11" hasCustomPrompt="1"/>
          </p:nvPr>
        </p:nvSpPr>
        <p:spPr>
          <a:xfrm>
            <a:off x="7192963" y="1437685"/>
            <a:ext cx="383540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27" name="Text Placeholder 26">
            <a:extLst>
              <a:ext uri="{FF2B5EF4-FFF2-40B4-BE49-F238E27FC236}">
                <a16:creationId xmlns:a16="http://schemas.microsoft.com/office/drawing/2014/main" id="{0B58D5F9-9ECC-AE4D-AEE6-08C911DE2503}"/>
              </a:ext>
            </a:extLst>
          </p:cNvPr>
          <p:cNvSpPr>
            <a:spLocks noGrp="1"/>
          </p:cNvSpPr>
          <p:nvPr>
            <p:ph type="body" sz="quarter" idx="12" hasCustomPrompt="1"/>
          </p:nvPr>
        </p:nvSpPr>
        <p:spPr>
          <a:xfrm>
            <a:off x="7192963" y="1802269"/>
            <a:ext cx="383540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29" name="Text Placeholder 28">
            <a:extLst>
              <a:ext uri="{FF2B5EF4-FFF2-40B4-BE49-F238E27FC236}">
                <a16:creationId xmlns:a16="http://schemas.microsoft.com/office/drawing/2014/main" id="{688E32A6-35BF-E143-8E34-3EF1E3F217EA}"/>
              </a:ext>
            </a:extLst>
          </p:cNvPr>
          <p:cNvSpPr>
            <a:spLocks noGrp="1"/>
          </p:cNvSpPr>
          <p:nvPr>
            <p:ph type="body" sz="quarter" idx="13" hasCustomPrompt="1"/>
          </p:nvPr>
        </p:nvSpPr>
        <p:spPr>
          <a:xfrm>
            <a:off x="7192963" y="2200939"/>
            <a:ext cx="3835399" cy="1150185"/>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quis</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nostrud</a:t>
            </a:r>
            <a:r>
              <a:rPr lang="en-US" sz="1200" b="0">
                <a:solidFill>
                  <a:srgbClr val="505050"/>
                </a:solidFill>
                <a:latin typeface="Segoe UI" panose="020B0502040204020203" pitchFamily="34" charset="0"/>
                <a:cs typeface="Segoe UI" panose="020B0502040204020203" pitchFamily="34" charset="0"/>
              </a:rPr>
              <a:t> exercitation </a:t>
            </a:r>
            <a:r>
              <a:rPr lang="en-US" sz="1200" b="0" err="1">
                <a:solidFill>
                  <a:srgbClr val="505050"/>
                </a:solidFill>
                <a:latin typeface="Segoe UI" panose="020B0502040204020203" pitchFamily="34" charset="0"/>
                <a:cs typeface="Segoe UI" panose="020B0502040204020203" pitchFamily="34" charset="0"/>
              </a:rPr>
              <a:t>ullamco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laboris</a:t>
            </a:r>
            <a:r>
              <a:rPr lang="en-US" sz="1200" b="0">
                <a:solidFill>
                  <a:srgbClr val="505050"/>
                </a:solidFill>
                <a:latin typeface="Segoe UI" panose="020B0502040204020203" pitchFamily="34" charset="0"/>
                <a:cs typeface="Segoe UI" panose="020B0502040204020203" pitchFamily="34" charset="0"/>
              </a:rPr>
              <a:t> nisi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aliquip</a:t>
            </a:r>
            <a:r>
              <a:rPr lang="en-US" sz="1200" b="0">
                <a:solidFill>
                  <a:srgbClr val="505050"/>
                </a:solidFill>
                <a:latin typeface="Segoe UI" panose="020B0502040204020203" pitchFamily="34" charset="0"/>
                <a:cs typeface="Segoe UI" panose="020B0502040204020203" pitchFamily="34" charset="0"/>
              </a:rPr>
              <a:t> ex </a:t>
            </a:r>
            <a:r>
              <a:rPr lang="en-US" sz="1200" b="0" err="1">
                <a:solidFill>
                  <a:srgbClr val="505050"/>
                </a:solidFill>
                <a:latin typeface="Segoe UI" panose="020B0502040204020203" pitchFamily="34" charset="0"/>
                <a:cs typeface="Segoe UI" panose="020B0502040204020203" pitchFamily="34" charset="0"/>
              </a:rPr>
              <a:t>ea</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commodo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consequat</a:t>
            </a:r>
            <a:r>
              <a:rPr lang="en-US" sz="1200" b="0">
                <a:solidFill>
                  <a:srgbClr val="505050"/>
                </a:solidFill>
                <a:latin typeface="Segoe UI" panose="020B0502040204020203" pitchFamily="34" charset="0"/>
                <a:cs typeface="Segoe UI" panose="020B0502040204020203" pitchFamily="34" charset="0"/>
              </a:rPr>
              <a:t>. </a:t>
            </a:r>
          </a:p>
        </p:txBody>
      </p:sp>
      <p:sp>
        <p:nvSpPr>
          <p:cNvPr id="30" name="Text Placeholder 24">
            <a:extLst>
              <a:ext uri="{FF2B5EF4-FFF2-40B4-BE49-F238E27FC236}">
                <a16:creationId xmlns:a16="http://schemas.microsoft.com/office/drawing/2014/main" id="{0B57611E-E7C7-324D-8BF8-320980FF4F27}"/>
              </a:ext>
            </a:extLst>
          </p:cNvPr>
          <p:cNvSpPr>
            <a:spLocks noGrp="1"/>
          </p:cNvSpPr>
          <p:nvPr>
            <p:ph type="body" sz="quarter" idx="14" hasCustomPrompt="1"/>
          </p:nvPr>
        </p:nvSpPr>
        <p:spPr>
          <a:xfrm>
            <a:off x="7192963" y="4292600"/>
            <a:ext cx="383540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31" name="Text Placeholder 26">
            <a:extLst>
              <a:ext uri="{FF2B5EF4-FFF2-40B4-BE49-F238E27FC236}">
                <a16:creationId xmlns:a16="http://schemas.microsoft.com/office/drawing/2014/main" id="{3340D410-0B5B-4B4B-AEA6-2655A1EB04FD}"/>
              </a:ext>
            </a:extLst>
          </p:cNvPr>
          <p:cNvSpPr>
            <a:spLocks noGrp="1"/>
          </p:cNvSpPr>
          <p:nvPr>
            <p:ph type="body" sz="quarter" idx="15" hasCustomPrompt="1"/>
          </p:nvPr>
        </p:nvSpPr>
        <p:spPr>
          <a:xfrm>
            <a:off x="7192963" y="4657184"/>
            <a:ext cx="383540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32" name="Text Placeholder 28">
            <a:extLst>
              <a:ext uri="{FF2B5EF4-FFF2-40B4-BE49-F238E27FC236}">
                <a16:creationId xmlns:a16="http://schemas.microsoft.com/office/drawing/2014/main" id="{BD35ACAE-2494-4842-AAF6-13BCA3369290}"/>
              </a:ext>
            </a:extLst>
          </p:cNvPr>
          <p:cNvSpPr>
            <a:spLocks noGrp="1"/>
          </p:cNvSpPr>
          <p:nvPr>
            <p:ph type="body" sz="quarter" idx="16" hasCustomPrompt="1"/>
          </p:nvPr>
        </p:nvSpPr>
        <p:spPr>
          <a:xfrm>
            <a:off x="7192963" y="5055854"/>
            <a:ext cx="3835400" cy="1213183"/>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quis</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nostrud</a:t>
            </a:r>
            <a:r>
              <a:rPr lang="en-US" sz="1200" b="0">
                <a:solidFill>
                  <a:srgbClr val="505050"/>
                </a:solidFill>
                <a:latin typeface="Segoe UI" panose="020B0502040204020203" pitchFamily="34" charset="0"/>
                <a:cs typeface="Segoe UI" panose="020B0502040204020203" pitchFamily="34" charset="0"/>
              </a:rPr>
              <a:t> exercitation </a:t>
            </a:r>
            <a:r>
              <a:rPr lang="en-US" sz="1200" b="0" err="1">
                <a:solidFill>
                  <a:srgbClr val="505050"/>
                </a:solidFill>
                <a:latin typeface="Segoe UI" panose="020B0502040204020203" pitchFamily="34" charset="0"/>
                <a:cs typeface="Segoe UI" panose="020B0502040204020203" pitchFamily="34" charset="0"/>
              </a:rPr>
              <a:t>ullamco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laboris</a:t>
            </a:r>
            <a:r>
              <a:rPr lang="en-US" sz="1200" b="0">
                <a:solidFill>
                  <a:srgbClr val="505050"/>
                </a:solidFill>
                <a:latin typeface="Segoe UI" panose="020B0502040204020203" pitchFamily="34" charset="0"/>
                <a:cs typeface="Segoe UI" panose="020B0502040204020203" pitchFamily="34" charset="0"/>
              </a:rPr>
              <a:t> nisi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aliquip</a:t>
            </a:r>
            <a:r>
              <a:rPr lang="en-US" sz="1200" b="0">
                <a:solidFill>
                  <a:srgbClr val="505050"/>
                </a:solidFill>
                <a:latin typeface="Segoe UI" panose="020B0502040204020203" pitchFamily="34" charset="0"/>
                <a:cs typeface="Segoe UI" panose="020B0502040204020203" pitchFamily="34" charset="0"/>
              </a:rPr>
              <a:t> ex </a:t>
            </a:r>
            <a:r>
              <a:rPr lang="en-US" sz="1200" b="0" err="1">
                <a:solidFill>
                  <a:srgbClr val="505050"/>
                </a:solidFill>
                <a:latin typeface="Segoe UI" panose="020B0502040204020203" pitchFamily="34" charset="0"/>
                <a:cs typeface="Segoe UI" panose="020B0502040204020203" pitchFamily="34" charset="0"/>
              </a:rPr>
              <a:t>ea</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commodo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consequat</a:t>
            </a:r>
            <a:r>
              <a:rPr lang="en-US" sz="1200" b="0">
                <a:solidFill>
                  <a:srgbClr val="505050"/>
                </a:solidFill>
                <a:latin typeface="Segoe UI" panose="020B0502040204020203" pitchFamily="34" charset="0"/>
                <a:cs typeface="Segoe UI" panose="020B0502040204020203" pitchFamily="34" charset="0"/>
              </a:rPr>
              <a:t>. </a:t>
            </a:r>
          </a:p>
        </p:txBody>
      </p:sp>
      <p:sp>
        <p:nvSpPr>
          <p:cNvPr id="40" name="Picture Placeholder 39">
            <a:extLst>
              <a:ext uri="{FF2B5EF4-FFF2-40B4-BE49-F238E27FC236}">
                <a16:creationId xmlns:a16="http://schemas.microsoft.com/office/drawing/2014/main" id="{BA73218E-471B-984D-AF23-10EDB19E9A7F}"/>
              </a:ext>
            </a:extLst>
          </p:cNvPr>
          <p:cNvSpPr>
            <a:spLocks noGrp="1"/>
          </p:cNvSpPr>
          <p:nvPr>
            <p:ph type="pic" sz="quarter" idx="17"/>
          </p:nvPr>
        </p:nvSpPr>
        <p:spPr>
          <a:xfrm>
            <a:off x="5314950" y="1436687"/>
            <a:ext cx="1576800" cy="1576800"/>
          </a:xfrm>
          <a:prstGeom prst="ellipse">
            <a:avLst/>
          </a:prstGeom>
        </p:spPr>
        <p:txBody>
          <a:bodyPr/>
          <a:lstStyle>
            <a:lvl1pPr>
              <a:defRPr sz="1000"/>
            </a:lvl1pPr>
          </a:lstStyle>
          <a:p>
            <a:r>
              <a:rPr lang="en-US"/>
              <a:t>Click icon to add picture</a:t>
            </a:r>
          </a:p>
        </p:txBody>
      </p:sp>
      <p:sp>
        <p:nvSpPr>
          <p:cNvPr id="41" name="Picture Placeholder 39">
            <a:extLst>
              <a:ext uri="{FF2B5EF4-FFF2-40B4-BE49-F238E27FC236}">
                <a16:creationId xmlns:a16="http://schemas.microsoft.com/office/drawing/2014/main" id="{0DF309B0-7379-4C44-A541-B4343B549DC2}"/>
              </a:ext>
            </a:extLst>
          </p:cNvPr>
          <p:cNvSpPr>
            <a:spLocks noGrp="1"/>
          </p:cNvSpPr>
          <p:nvPr>
            <p:ph type="pic" sz="quarter" idx="18"/>
          </p:nvPr>
        </p:nvSpPr>
        <p:spPr>
          <a:xfrm>
            <a:off x="5314950" y="4293096"/>
            <a:ext cx="1576800" cy="1576800"/>
          </a:xfrm>
          <a:prstGeom prst="ellipse">
            <a:avLst/>
          </a:prstGeom>
        </p:spPr>
        <p:txBody>
          <a:bodyPr/>
          <a:lstStyle>
            <a:lvl1pPr>
              <a:defRPr sz="1000"/>
            </a:lvl1pPr>
          </a:lstStyle>
          <a:p>
            <a:r>
              <a:rPr lang="en-US"/>
              <a:t>Click icon to add picture</a:t>
            </a:r>
          </a:p>
        </p:txBody>
      </p:sp>
    </p:spTree>
    <p:extLst>
      <p:ext uri="{BB962C8B-B14F-4D97-AF65-F5344CB8AC3E}">
        <p14:creationId xmlns:p14="http://schemas.microsoft.com/office/powerpoint/2010/main" val="835566677"/>
      </p:ext>
    </p:extLst>
  </p:cSld>
  <p:clrMapOvr>
    <a:masterClrMapping/>
  </p:clrMapOvr>
  <p:transition>
    <p:fade/>
  </p:transition>
  <p:extLst>
    <p:ext uri="{DCECCB84-F9BA-43D5-87BE-67443E8EF086}">
      <p15:sldGuideLst xmlns:p15="http://schemas.microsoft.com/office/powerpoint/2012/main">
        <p15:guide id="11" pos="2150">
          <p15:clr>
            <a:srgbClr val="A4A3A4"/>
          </p15:clr>
        </p15:guide>
        <p15:guide id="12" pos="2561">
          <p15:clr>
            <a:srgbClr val="A4A3A4"/>
          </p15:clr>
        </p15:guide>
        <p15:guide id="13" pos="2744">
          <p15:clr>
            <a:srgbClr val="A4A3A4"/>
          </p15:clr>
        </p15:guide>
        <p15:guide id="14" pos="3161" userDrawn="1">
          <p15:clr>
            <a:srgbClr val="A4A3A4"/>
          </p15:clr>
        </p15:guide>
        <p15:guide id="15" pos="3348" userDrawn="1">
          <p15:clr>
            <a:srgbClr val="A4A3A4"/>
          </p15:clr>
        </p15:guide>
        <p15:guide id="18" pos="4342" userDrawn="1">
          <p15:clr>
            <a:srgbClr val="A4A3A4"/>
          </p15:clr>
        </p15:guide>
        <p15:guide id="19" pos="4531" userDrawn="1">
          <p15:clr>
            <a:srgbClr val="A4A3A4"/>
          </p15:clr>
        </p15:guide>
        <p15:guide id="28" orient="horz" pos="905">
          <p15:clr>
            <a:srgbClr val="5ACBF0"/>
          </p15:clr>
        </p15:guide>
        <p15:guide id="30" orient="horz" pos="288">
          <p15:clr>
            <a:srgbClr val="5ACBF0"/>
          </p15:clr>
        </p15:guide>
        <p15:guide id="31" orient="horz" pos="2704" userDrawn="1">
          <p15:clr>
            <a:srgbClr val="5ACBF0"/>
          </p15:clr>
        </p15:guide>
        <p15:guide id="32" pos="6947"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3_4-colum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C7F020-426C-5E40-B5A3-0630A950B075}"/>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EFA85E99-F542-B24A-B446-DFECA22023E3}"/>
              </a:ext>
            </a:extLst>
          </p:cNvPr>
          <p:cNvSpPr>
            <a:spLocks noGrp="1"/>
          </p:cNvSpPr>
          <p:nvPr>
            <p:ph type="title" hasCustomPrompt="1"/>
          </p:nvPr>
        </p:nvSpPr>
        <p:spPr>
          <a:xfrm>
            <a:off x="588263" y="457200"/>
            <a:ext cx="11018520" cy="553998"/>
          </a:xfrm>
        </p:spPr>
        <p:txBody>
          <a:bodyPr>
            <a:spAutoFit/>
          </a:bodyPr>
          <a:lstStyle>
            <a:lvl1pPr>
              <a:defRPr>
                <a:solidFill>
                  <a:schemeClr val="accent3"/>
                </a:solidFill>
              </a:defRPr>
            </a:lvl1pPr>
          </a:lstStyle>
          <a:p>
            <a:r>
              <a:rPr lang="en-US"/>
              <a:t>The Team</a:t>
            </a:r>
          </a:p>
        </p:txBody>
      </p:sp>
      <p:sp>
        <p:nvSpPr>
          <p:cNvPr id="4" name="Text Placeholder 24">
            <a:extLst>
              <a:ext uri="{FF2B5EF4-FFF2-40B4-BE49-F238E27FC236}">
                <a16:creationId xmlns:a16="http://schemas.microsoft.com/office/drawing/2014/main" id="{DAB7DD0E-9CE8-8B49-86A4-00493B0A2C63}"/>
              </a:ext>
            </a:extLst>
          </p:cNvPr>
          <p:cNvSpPr>
            <a:spLocks noGrp="1"/>
          </p:cNvSpPr>
          <p:nvPr>
            <p:ph type="body" sz="quarter" idx="11" hasCustomPrompt="1"/>
          </p:nvPr>
        </p:nvSpPr>
        <p:spPr>
          <a:xfrm>
            <a:off x="601664" y="4408341"/>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5" name="Text Placeholder 26">
            <a:extLst>
              <a:ext uri="{FF2B5EF4-FFF2-40B4-BE49-F238E27FC236}">
                <a16:creationId xmlns:a16="http://schemas.microsoft.com/office/drawing/2014/main" id="{5B9FC220-0063-D14C-BAC7-29C374D5E3B9}"/>
              </a:ext>
            </a:extLst>
          </p:cNvPr>
          <p:cNvSpPr>
            <a:spLocks noGrp="1"/>
          </p:cNvSpPr>
          <p:nvPr>
            <p:ph type="body" sz="quarter" idx="12" hasCustomPrompt="1"/>
          </p:nvPr>
        </p:nvSpPr>
        <p:spPr>
          <a:xfrm>
            <a:off x="601664" y="4772925"/>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6" name="Text Placeholder 28">
            <a:extLst>
              <a:ext uri="{FF2B5EF4-FFF2-40B4-BE49-F238E27FC236}">
                <a16:creationId xmlns:a16="http://schemas.microsoft.com/office/drawing/2014/main" id="{F06C21F1-452A-864F-9F3D-BF7065232F59}"/>
              </a:ext>
            </a:extLst>
          </p:cNvPr>
          <p:cNvSpPr>
            <a:spLocks noGrp="1"/>
          </p:cNvSpPr>
          <p:nvPr>
            <p:ph type="body" sz="quarter" idx="13" hasCustomPrompt="1"/>
          </p:nvPr>
        </p:nvSpPr>
        <p:spPr>
          <a:xfrm>
            <a:off x="601664" y="5171595"/>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7" name="Text Placeholder 24">
            <a:extLst>
              <a:ext uri="{FF2B5EF4-FFF2-40B4-BE49-F238E27FC236}">
                <a16:creationId xmlns:a16="http://schemas.microsoft.com/office/drawing/2014/main" id="{CBF991A4-66F2-0E4F-8612-F380FB5985B0}"/>
              </a:ext>
            </a:extLst>
          </p:cNvPr>
          <p:cNvSpPr>
            <a:spLocks noGrp="1"/>
          </p:cNvSpPr>
          <p:nvPr>
            <p:ph type="body" sz="quarter" idx="14" hasCustomPrompt="1"/>
          </p:nvPr>
        </p:nvSpPr>
        <p:spPr>
          <a:xfrm>
            <a:off x="3413125"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8" name="Text Placeholder 26">
            <a:extLst>
              <a:ext uri="{FF2B5EF4-FFF2-40B4-BE49-F238E27FC236}">
                <a16:creationId xmlns:a16="http://schemas.microsoft.com/office/drawing/2014/main" id="{B204FDE1-FBCB-1E43-8DBA-A33A86502D94}"/>
              </a:ext>
            </a:extLst>
          </p:cNvPr>
          <p:cNvSpPr>
            <a:spLocks noGrp="1"/>
          </p:cNvSpPr>
          <p:nvPr>
            <p:ph type="body" sz="quarter" idx="15" hasCustomPrompt="1"/>
          </p:nvPr>
        </p:nvSpPr>
        <p:spPr>
          <a:xfrm>
            <a:off x="3413125"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9" name="Text Placeholder 28">
            <a:extLst>
              <a:ext uri="{FF2B5EF4-FFF2-40B4-BE49-F238E27FC236}">
                <a16:creationId xmlns:a16="http://schemas.microsoft.com/office/drawing/2014/main" id="{48D95D5C-AD2C-964E-B8BB-ECD883345B16}"/>
              </a:ext>
            </a:extLst>
          </p:cNvPr>
          <p:cNvSpPr>
            <a:spLocks noGrp="1"/>
          </p:cNvSpPr>
          <p:nvPr>
            <p:ph type="body" sz="quarter" idx="16" hasCustomPrompt="1"/>
          </p:nvPr>
        </p:nvSpPr>
        <p:spPr>
          <a:xfrm>
            <a:off x="3413125"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10" name="Text Placeholder 24">
            <a:extLst>
              <a:ext uri="{FF2B5EF4-FFF2-40B4-BE49-F238E27FC236}">
                <a16:creationId xmlns:a16="http://schemas.microsoft.com/office/drawing/2014/main" id="{B7C50AAD-D67F-C045-84A8-3B74373D32E9}"/>
              </a:ext>
            </a:extLst>
          </p:cNvPr>
          <p:cNvSpPr>
            <a:spLocks noGrp="1"/>
          </p:cNvSpPr>
          <p:nvPr>
            <p:ph type="body" sz="quarter" idx="17" hasCustomPrompt="1"/>
          </p:nvPr>
        </p:nvSpPr>
        <p:spPr>
          <a:xfrm>
            <a:off x="6256338"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11" name="Text Placeholder 26">
            <a:extLst>
              <a:ext uri="{FF2B5EF4-FFF2-40B4-BE49-F238E27FC236}">
                <a16:creationId xmlns:a16="http://schemas.microsoft.com/office/drawing/2014/main" id="{7B3F54B5-7211-D041-822C-DDBBC93FDE34}"/>
              </a:ext>
            </a:extLst>
          </p:cNvPr>
          <p:cNvSpPr>
            <a:spLocks noGrp="1"/>
          </p:cNvSpPr>
          <p:nvPr>
            <p:ph type="body" sz="quarter" idx="18" hasCustomPrompt="1"/>
          </p:nvPr>
        </p:nvSpPr>
        <p:spPr>
          <a:xfrm>
            <a:off x="6256338"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12" name="Text Placeholder 28">
            <a:extLst>
              <a:ext uri="{FF2B5EF4-FFF2-40B4-BE49-F238E27FC236}">
                <a16:creationId xmlns:a16="http://schemas.microsoft.com/office/drawing/2014/main" id="{A80F42EC-DE4B-5144-99F7-4F92622AAE27}"/>
              </a:ext>
            </a:extLst>
          </p:cNvPr>
          <p:cNvSpPr>
            <a:spLocks noGrp="1"/>
          </p:cNvSpPr>
          <p:nvPr>
            <p:ph type="body" sz="quarter" idx="19" hasCustomPrompt="1"/>
          </p:nvPr>
        </p:nvSpPr>
        <p:spPr>
          <a:xfrm>
            <a:off x="6256338"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13" name="Text Placeholder 24">
            <a:extLst>
              <a:ext uri="{FF2B5EF4-FFF2-40B4-BE49-F238E27FC236}">
                <a16:creationId xmlns:a16="http://schemas.microsoft.com/office/drawing/2014/main" id="{96B9F418-E7FC-8B4D-B6DF-D05F59C88194}"/>
              </a:ext>
            </a:extLst>
          </p:cNvPr>
          <p:cNvSpPr>
            <a:spLocks noGrp="1"/>
          </p:cNvSpPr>
          <p:nvPr>
            <p:ph type="body" sz="quarter" idx="20" hasCustomPrompt="1"/>
          </p:nvPr>
        </p:nvSpPr>
        <p:spPr>
          <a:xfrm>
            <a:off x="9070975"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14" name="Text Placeholder 26">
            <a:extLst>
              <a:ext uri="{FF2B5EF4-FFF2-40B4-BE49-F238E27FC236}">
                <a16:creationId xmlns:a16="http://schemas.microsoft.com/office/drawing/2014/main" id="{3C77D641-147C-1940-8BCB-2C5F61CDAA9A}"/>
              </a:ext>
            </a:extLst>
          </p:cNvPr>
          <p:cNvSpPr>
            <a:spLocks noGrp="1"/>
          </p:cNvSpPr>
          <p:nvPr>
            <p:ph type="body" sz="quarter" idx="21" hasCustomPrompt="1"/>
          </p:nvPr>
        </p:nvSpPr>
        <p:spPr>
          <a:xfrm>
            <a:off x="9070975"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15" name="Text Placeholder 28">
            <a:extLst>
              <a:ext uri="{FF2B5EF4-FFF2-40B4-BE49-F238E27FC236}">
                <a16:creationId xmlns:a16="http://schemas.microsoft.com/office/drawing/2014/main" id="{68B31C8F-F786-E643-88DC-4AE14C437072}"/>
              </a:ext>
            </a:extLst>
          </p:cNvPr>
          <p:cNvSpPr>
            <a:spLocks noGrp="1"/>
          </p:cNvSpPr>
          <p:nvPr>
            <p:ph type="body" sz="quarter" idx="22" hasCustomPrompt="1"/>
          </p:nvPr>
        </p:nvSpPr>
        <p:spPr>
          <a:xfrm>
            <a:off x="9070975"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24" name="Picture Placeholder 16">
            <a:extLst>
              <a:ext uri="{FF2B5EF4-FFF2-40B4-BE49-F238E27FC236}">
                <a16:creationId xmlns:a16="http://schemas.microsoft.com/office/drawing/2014/main" id="{8644B5A4-4C62-164B-9FCA-E1A62ECDC6A0}"/>
              </a:ext>
            </a:extLst>
          </p:cNvPr>
          <p:cNvSpPr>
            <a:spLocks noGrp="1"/>
          </p:cNvSpPr>
          <p:nvPr>
            <p:ph type="pic" sz="quarter" idx="23"/>
          </p:nvPr>
        </p:nvSpPr>
        <p:spPr>
          <a:xfrm>
            <a:off x="774200" y="1785409"/>
            <a:ext cx="2160000" cy="2160000"/>
          </a:xfrm>
          <a:prstGeom prst="ellipse">
            <a:avLst/>
          </a:prstGeom>
          <a:ln>
            <a:noFill/>
          </a:ln>
        </p:spPr>
        <p:txBody>
          <a:bodyPr/>
          <a:lstStyle/>
          <a:p>
            <a:r>
              <a:rPr lang="en-US"/>
              <a:t>Click icon to add picture</a:t>
            </a:r>
          </a:p>
        </p:txBody>
      </p:sp>
      <p:sp>
        <p:nvSpPr>
          <p:cNvPr id="26" name="Picture Placeholder 16">
            <a:extLst>
              <a:ext uri="{FF2B5EF4-FFF2-40B4-BE49-F238E27FC236}">
                <a16:creationId xmlns:a16="http://schemas.microsoft.com/office/drawing/2014/main" id="{7216C99D-59E0-D148-8FD5-A06B5D098A96}"/>
              </a:ext>
            </a:extLst>
          </p:cNvPr>
          <p:cNvSpPr>
            <a:spLocks noGrp="1"/>
          </p:cNvSpPr>
          <p:nvPr>
            <p:ph type="pic" sz="quarter" idx="24"/>
          </p:nvPr>
        </p:nvSpPr>
        <p:spPr>
          <a:xfrm>
            <a:off x="3603125" y="1785409"/>
            <a:ext cx="2160000" cy="2160000"/>
          </a:xfrm>
          <a:prstGeom prst="ellipse">
            <a:avLst/>
          </a:prstGeom>
          <a:ln>
            <a:noFill/>
          </a:ln>
        </p:spPr>
        <p:txBody>
          <a:bodyPr/>
          <a:lstStyle/>
          <a:p>
            <a:r>
              <a:rPr lang="en-US"/>
              <a:t>Click icon to add picture</a:t>
            </a:r>
          </a:p>
        </p:txBody>
      </p:sp>
      <p:sp>
        <p:nvSpPr>
          <p:cNvPr id="28" name="Picture Placeholder 16">
            <a:extLst>
              <a:ext uri="{FF2B5EF4-FFF2-40B4-BE49-F238E27FC236}">
                <a16:creationId xmlns:a16="http://schemas.microsoft.com/office/drawing/2014/main" id="{D4B99A33-76D9-4843-8919-AD5FEF9A31F2}"/>
              </a:ext>
            </a:extLst>
          </p:cNvPr>
          <p:cNvSpPr>
            <a:spLocks noGrp="1"/>
          </p:cNvSpPr>
          <p:nvPr>
            <p:ph type="pic" sz="quarter" idx="25"/>
          </p:nvPr>
        </p:nvSpPr>
        <p:spPr>
          <a:xfrm>
            <a:off x="6428875" y="1785409"/>
            <a:ext cx="2160000" cy="2160000"/>
          </a:xfrm>
          <a:prstGeom prst="ellipse">
            <a:avLst/>
          </a:prstGeom>
          <a:ln>
            <a:noFill/>
          </a:ln>
        </p:spPr>
        <p:txBody>
          <a:bodyPr/>
          <a:lstStyle/>
          <a:p>
            <a:r>
              <a:rPr lang="en-US"/>
              <a:t>Click icon to add picture</a:t>
            </a:r>
          </a:p>
        </p:txBody>
      </p:sp>
      <p:sp>
        <p:nvSpPr>
          <p:cNvPr id="30" name="Picture Placeholder 16">
            <a:extLst>
              <a:ext uri="{FF2B5EF4-FFF2-40B4-BE49-F238E27FC236}">
                <a16:creationId xmlns:a16="http://schemas.microsoft.com/office/drawing/2014/main" id="{961589AC-2E68-5C4F-BF84-D883C8663119}"/>
              </a:ext>
            </a:extLst>
          </p:cNvPr>
          <p:cNvSpPr>
            <a:spLocks noGrp="1"/>
          </p:cNvSpPr>
          <p:nvPr>
            <p:ph type="pic" sz="quarter" idx="26"/>
          </p:nvPr>
        </p:nvSpPr>
        <p:spPr>
          <a:xfrm>
            <a:off x="9260975" y="1785409"/>
            <a:ext cx="2160000" cy="2160000"/>
          </a:xfrm>
          <a:prstGeom prst="ellipse">
            <a:avLst/>
          </a:prstGeom>
          <a:ln>
            <a:noFill/>
          </a:ln>
        </p:spPr>
        <p:txBody>
          <a:bodyPr/>
          <a:lstStyle/>
          <a:p>
            <a:r>
              <a:rPr lang="en-US"/>
              <a:t>Click icon to add picture</a:t>
            </a:r>
          </a:p>
        </p:txBody>
      </p:sp>
    </p:spTree>
    <p:extLst>
      <p:ext uri="{BB962C8B-B14F-4D97-AF65-F5344CB8AC3E}">
        <p14:creationId xmlns:p14="http://schemas.microsoft.com/office/powerpoint/2010/main" val="648551354"/>
      </p:ext>
    </p:extLst>
  </p:cSld>
  <p:clrMapOvr>
    <a:masterClrMapping/>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0" pos="1967">
          <p15:clr>
            <a:srgbClr val="A4A3A4"/>
          </p15:clr>
        </p15:guide>
        <p15:guide id="11" pos="2150">
          <p15:clr>
            <a:srgbClr val="A4A3A4"/>
          </p15:clr>
        </p15:guide>
        <p15:guide id="16" pos="3749">
          <p15:clr>
            <a:srgbClr val="A4A3A4"/>
          </p15:clr>
        </p15:guide>
        <p15:guide id="17" pos="3932">
          <p15:clr>
            <a:srgbClr val="A4A3A4"/>
          </p15:clr>
        </p15:guide>
        <p15:guide id="22" pos="5529">
          <p15:clr>
            <a:srgbClr val="A4A3A4"/>
          </p15:clr>
        </p15:guide>
        <p15:guide id="23" pos="5714">
          <p15:clr>
            <a:srgbClr val="A4A3A4"/>
          </p15:clr>
        </p15:guide>
        <p15:guide id="28" pos="3840">
          <p15:clr>
            <a:srgbClr val="F26B43"/>
          </p15:clr>
        </p15:guide>
        <p15:guide id="29" pos="5576">
          <p15:clr>
            <a:srgbClr val="F26B43"/>
          </p15:clr>
        </p15:guide>
        <p15:guide id="30" pos="2105">
          <p15:clr>
            <a:srgbClr val="F26B43"/>
          </p15:clr>
        </p15:guide>
        <p15:guide id="31" orient="horz" pos="2772" userDrawn="1">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rofile Slide">
    <p:bg>
      <p:bgRef idx="1001">
        <a:schemeClr val="bg2"/>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1B46280-63FA-B14C-B387-DA6973CC6798}"/>
              </a:ext>
            </a:extLst>
          </p:cNvPr>
          <p:cNvSpPr>
            <a:spLocks noGrp="1"/>
          </p:cNvSpPr>
          <p:nvPr>
            <p:ph type="pic" sz="quarter" idx="10"/>
          </p:nvPr>
        </p:nvSpPr>
        <p:spPr>
          <a:xfrm>
            <a:off x="0" y="0"/>
            <a:ext cx="4065588" cy="6858000"/>
          </a:xfrm>
        </p:spPr>
        <p:txBody>
          <a:bodyPr/>
          <a:lstStyle/>
          <a:p>
            <a:r>
              <a:rPr lang="en-US"/>
              <a:t>Click icon to add picture</a:t>
            </a:r>
          </a:p>
        </p:txBody>
      </p:sp>
      <p:sp>
        <p:nvSpPr>
          <p:cNvPr id="11" name="Text Placeholder 10">
            <a:extLst>
              <a:ext uri="{FF2B5EF4-FFF2-40B4-BE49-F238E27FC236}">
                <a16:creationId xmlns:a16="http://schemas.microsoft.com/office/drawing/2014/main" id="{DF839B9F-7DF1-054D-850B-194BE124935E}"/>
              </a:ext>
            </a:extLst>
          </p:cNvPr>
          <p:cNvSpPr>
            <a:spLocks noGrp="1"/>
          </p:cNvSpPr>
          <p:nvPr>
            <p:ph type="body" sz="quarter" idx="11" hasCustomPrompt="1"/>
          </p:nvPr>
        </p:nvSpPr>
        <p:spPr>
          <a:xfrm>
            <a:off x="5016500" y="1125538"/>
            <a:ext cx="5832475" cy="371513"/>
          </a:xfrm>
        </p:spPr>
        <p:txBody>
          <a:bodyPr lIns="90000" tIns="46800" rIns="90000" bIns="46800"/>
          <a:lstStyle>
            <a:lvl1pPr marL="0" indent="0">
              <a:buNone/>
              <a:defRPr sz="1800">
                <a:solidFill>
                  <a:schemeClr val="accent3"/>
                </a:solidFill>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err="1"/>
              <a:t>Firstname</a:t>
            </a:r>
            <a:r>
              <a:rPr lang="en-US"/>
              <a:t> </a:t>
            </a:r>
            <a:r>
              <a:rPr lang="en-US" err="1"/>
              <a:t>Lastname</a:t>
            </a:r>
            <a:endParaRPr lang="en-US"/>
          </a:p>
        </p:txBody>
      </p:sp>
      <p:sp>
        <p:nvSpPr>
          <p:cNvPr id="13" name="Text Placeholder 12">
            <a:extLst>
              <a:ext uri="{FF2B5EF4-FFF2-40B4-BE49-F238E27FC236}">
                <a16:creationId xmlns:a16="http://schemas.microsoft.com/office/drawing/2014/main" id="{FEA3FFE7-512C-2E4D-8815-991035A0DA83}"/>
              </a:ext>
            </a:extLst>
          </p:cNvPr>
          <p:cNvSpPr>
            <a:spLocks noGrp="1"/>
          </p:cNvSpPr>
          <p:nvPr>
            <p:ph type="body" sz="quarter" idx="12" hasCustomPrompt="1"/>
          </p:nvPr>
        </p:nvSpPr>
        <p:spPr>
          <a:xfrm>
            <a:off x="5016500" y="1518666"/>
            <a:ext cx="5832475" cy="309958"/>
          </a:xfrm>
        </p:spPr>
        <p:txBody>
          <a:bodyPr lIns="90000" tIns="46800" rIns="90000" bIns="46800"/>
          <a:lstStyle>
            <a:lvl1pPr marL="0" indent="0">
              <a:buNone/>
              <a:defRPr sz="1400">
                <a:solidFill>
                  <a:schemeClr val="tx1"/>
                </a:solidFill>
              </a:defRPr>
            </a:lvl1pPr>
          </a:lstStyle>
          <a:p>
            <a:pPr lvl="0"/>
            <a:r>
              <a:rPr lang="en-US"/>
              <a:t>Title</a:t>
            </a:r>
          </a:p>
        </p:txBody>
      </p:sp>
      <p:sp>
        <p:nvSpPr>
          <p:cNvPr id="17" name="Text Placeholder 16">
            <a:extLst>
              <a:ext uri="{FF2B5EF4-FFF2-40B4-BE49-F238E27FC236}">
                <a16:creationId xmlns:a16="http://schemas.microsoft.com/office/drawing/2014/main" id="{CD00EE18-3969-7542-AF14-B6EF530C496B}"/>
              </a:ext>
            </a:extLst>
          </p:cNvPr>
          <p:cNvSpPr>
            <a:spLocks noGrp="1"/>
          </p:cNvSpPr>
          <p:nvPr>
            <p:ph type="body" sz="quarter" idx="13" hasCustomPrompt="1"/>
          </p:nvPr>
        </p:nvSpPr>
        <p:spPr>
          <a:xfrm>
            <a:off x="5016500" y="2614613"/>
            <a:ext cx="5832475" cy="956288"/>
          </a:xfrm>
        </p:spPr>
        <p:txBody>
          <a:bodyPr lIns="90000" tIns="46800" rIns="90000" bIns="46800"/>
          <a:lstStyle>
            <a:lvl1pPr marL="0" indent="0">
              <a:buNone/>
              <a:defRPr sz="1400">
                <a:solidFill>
                  <a:schemeClr val="tx1"/>
                </a:solidFill>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9" name="Text Placeholder 18">
            <a:extLst>
              <a:ext uri="{FF2B5EF4-FFF2-40B4-BE49-F238E27FC236}">
                <a16:creationId xmlns:a16="http://schemas.microsoft.com/office/drawing/2014/main" id="{D28C378F-3F66-354E-B8F9-1B9FC26E68A9}"/>
              </a:ext>
            </a:extLst>
          </p:cNvPr>
          <p:cNvSpPr>
            <a:spLocks noGrp="1"/>
          </p:cNvSpPr>
          <p:nvPr>
            <p:ph type="body" sz="quarter" idx="14" hasCustomPrompt="1"/>
          </p:nvPr>
        </p:nvSpPr>
        <p:spPr>
          <a:xfrm>
            <a:off x="5018087" y="2093722"/>
            <a:ext cx="5832475" cy="371513"/>
          </a:xfrm>
        </p:spPr>
        <p:txBody>
          <a:bodyPr lIns="90000" tIns="46800" rIns="90000" bIns="46800"/>
          <a:lstStyle>
            <a:lvl1pPr marL="0" indent="0">
              <a:buNone/>
              <a:defRPr sz="1800">
                <a:solidFill>
                  <a:schemeClr val="tx1"/>
                </a:solidFill>
                <a:latin typeface="+mj-lt"/>
              </a:defRPr>
            </a:lvl1pPr>
          </a:lstStyle>
          <a:p>
            <a:pPr lvl="0"/>
            <a:r>
              <a:rPr lang="en-US"/>
              <a:t>Experience</a:t>
            </a:r>
          </a:p>
        </p:txBody>
      </p:sp>
      <p:sp>
        <p:nvSpPr>
          <p:cNvPr id="20" name="Text Placeholder 18">
            <a:extLst>
              <a:ext uri="{FF2B5EF4-FFF2-40B4-BE49-F238E27FC236}">
                <a16:creationId xmlns:a16="http://schemas.microsoft.com/office/drawing/2014/main" id="{47E7A509-84C5-4843-8CD9-B01570BA7BA0}"/>
              </a:ext>
            </a:extLst>
          </p:cNvPr>
          <p:cNvSpPr>
            <a:spLocks noGrp="1"/>
          </p:cNvSpPr>
          <p:nvPr>
            <p:ph type="body" sz="quarter" idx="15" hasCustomPrompt="1"/>
          </p:nvPr>
        </p:nvSpPr>
        <p:spPr>
          <a:xfrm>
            <a:off x="5018087" y="4426832"/>
            <a:ext cx="5832475" cy="371513"/>
          </a:xfrm>
        </p:spPr>
        <p:txBody>
          <a:bodyPr lIns="90000" tIns="46800" rIns="90000" bIns="46800"/>
          <a:lstStyle>
            <a:lvl1pPr marL="0" indent="0">
              <a:buNone/>
              <a:defRPr sz="1800">
                <a:solidFill>
                  <a:schemeClr val="tx1"/>
                </a:solidFill>
                <a:latin typeface="+mj-lt"/>
              </a:defRPr>
            </a:lvl1pPr>
          </a:lstStyle>
          <a:p>
            <a:pPr lvl="0"/>
            <a:r>
              <a:rPr lang="en-US"/>
              <a:t>Expertise</a:t>
            </a:r>
          </a:p>
        </p:txBody>
      </p:sp>
      <p:sp>
        <p:nvSpPr>
          <p:cNvPr id="22" name="Text Placeholder 21">
            <a:extLst>
              <a:ext uri="{FF2B5EF4-FFF2-40B4-BE49-F238E27FC236}">
                <a16:creationId xmlns:a16="http://schemas.microsoft.com/office/drawing/2014/main" id="{39F526AE-17B2-DD4A-BE59-23D0E4A3D04F}"/>
              </a:ext>
            </a:extLst>
          </p:cNvPr>
          <p:cNvSpPr>
            <a:spLocks noGrp="1"/>
          </p:cNvSpPr>
          <p:nvPr>
            <p:ph type="body" sz="quarter" idx="16" hasCustomPrompt="1"/>
          </p:nvPr>
        </p:nvSpPr>
        <p:spPr>
          <a:xfrm>
            <a:off x="5016500" y="4864164"/>
            <a:ext cx="1649476" cy="827022"/>
          </a:xfrm>
        </p:spPr>
        <p:txBody>
          <a:bodyPr lIns="90000" tIns="46800" rIns="90000" bIns="46800"/>
          <a:lstStyle>
            <a:lvl1pPr>
              <a:buSzPct val="100000"/>
              <a:defRPr sz="1400">
                <a:solidFill>
                  <a:schemeClr val="tx1"/>
                </a:solidFill>
              </a:defRPr>
            </a:lvl1pPr>
          </a:lstStyle>
          <a:p>
            <a:pPr lvl="0"/>
            <a:r>
              <a:rPr lang="en-US"/>
              <a:t>One</a:t>
            </a:r>
          </a:p>
          <a:p>
            <a:pPr lvl="0"/>
            <a:r>
              <a:rPr lang="en-US"/>
              <a:t>Two</a:t>
            </a:r>
          </a:p>
          <a:p>
            <a:pPr lvl="0"/>
            <a:r>
              <a:rPr lang="en-US"/>
              <a:t>Three</a:t>
            </a:r>
          </a:p>
        </p:txBody>
      </p:sp>
      <p:sp>
        <p:nvSpPr>
          <p:cNvPr id="23" name="Text Placeholder 21">
            <a:extLst>
              <a:ext uri="{FF2B5EF4-FFF2-40B4-BE49-F238E27FC236}">
                <a16:creationId xmlns:a16="http://schemas.microsoft.com/office/drawing/2014/main" id="{D4BF07C4-9406-4146-BE9F-4987294757D1}"/>
              </a:ext>
            </a:extLst>
          </p:cNvPr>
          <p:cNvSpPr>
            <a:spLocks noGrp="1"/>
          </p:cNvSpPr>
          <p:nvPr>
            <p:ph type="body" sz="quarter" idx="17" hasCustomPrompt="1"/>
          </p:nvPr>
        </p:nvSpPr>
        <p:spPr>
          <a:xfrm>
            <a:off x="7104994" y="4864164"/>
            <a:ext cx="1649476" cy="827022"/>
          </a:xfrm>
        </p:spPr>
        <p:txBody>
          <a:bodyPr lIns="90000" tIns="46800" rIns="90000" bIns="46800"/>
          <a:lstStyle>
            <a:lvl1pPr>
              <a:buSzPct val="100000"/>
              <a:defRPr sz="1400">
                <a:solidFill>
                  <a:schemeClr val="tx1"/>
                </a:solidFill>
              </a:defRPr>
            </a:lvl1pPr>
          </a:lstStyle>
          <a:p>
            <a:pPr lvl="0"/>
            <a:r>
              <a:rPr lang="en-US"/>
              <a:t>Four</a:t>
            </a:r>
          </a:p>
          <a:p>
            <a:pPr lvl="0"/>
            <a:r>
              <a:rPr lang="en-US"/>
              <a:t>Five</a:t>
            </a:r>
          </a:p>
          <a:p>
            <a:pPr lvl="0"/>
            <a:r>
              <a:rPr lang="en-US"/>
              <a:t>Six</a:t>
            </a:r>
          </a:p>
        </p:txBody>
      </p:sp>
      <p:sp>
        <p:nvSpPr>
          <p:cNvPr id="24" name="Text Placeholder 21">
            <a:extLst>
              <a:ext uri="{FF2B5EF4-FFF2-40B4-BE49-F238E27FC236}">
                <a16:creationId xmlns:a16="http://schemas.microsoft.com/office/drawing/2014/main" id="{AD8CD734-0F6D-C94D-8A16-9F36D2D3D601}"/>
              </a:ext>
            </a:extLst>
          </p:cNvPr>
          <p:cNvSpPr>
            <a:spLocks noGrp="1"/>
          </p:cNvSpPr>
          <p:nvPr>
            <p:ph type="body" sz="quarter" idx="18" hasCustomPrompt="1"/>
          </p:nvPr>
        </p:nvSpPr>
        <p:spPr>
          <a:xfrm>
            <a:off x="9193488" y="4864164"/>
            <a:ext cx="1649476" cy="827022"/>
          </a:xfrm>
        </p:spPr>
        <p:txBody>
          <a:bodyPr lIns="90000" tIns="46800" rIns="90000" bIns="46800"/>
          <a:lstStyle>
            <a:lvl1pPr>
              <a:buSzPct val="100000"/>
              <a:defRPr sz="1400">
                <a:solidFill>
                  <a:schemeClr val="tx1"/>
                </a:solidFill>
              </a:defRPr>
            </a:lvl1pPr>
          </a:lstStyle>
          <a:p>
            <a:pPr lvl="0"/>
            <a:r>
              <a:rPr lang="en-US"/>
              <a:t>Seven</a:t>
            </a:r>
          </a:p>
          <a:p>
            <a:pPr lvl="0"/>
            <a:r>
              <a:rPr lang="en-US"/>
              <a:t>Eight</a:t>
            </a:r>
          </a:p>
          <a:p>
            <a:pPr lvl="0"/>
            <a:r>
              <a:rPr lang="en-US"/>
              <a:t>Nine</a:t>
            </a:r>
          </a:p>
        </p:txBody>
      </p:sp>
    </p:spTree>
    <p:extLst>
      <p:ext uri="{BB962C8B-B14F-4D97-AF65-F5344CB8AC3E}">
        <p14:creationId xmlns:p14="http://schemas.microsoft.com/office/powerpoint/2010/main" val="156213940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3160" userDrawn="1">
          <p15:clr>
            <a:srgbClr val="FBAE40"/>
          </p15:clr>
        </p15:guide>
        <p15:guide id="25" orient="horz" pos="709" userDrawn="1">
          <p15:clr>
            <a:srgbClr val="FBAE40"/>
          </p15:clr>
        </p15:guide>
        <p15:guide id="26" pos="6834"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Profile Slide 2">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1B46280-63FA-B14C-B387-DA6973CC6798}"/>
              </a:ext>
            </a:extLst>
          </p:cNvPr>
          <p:cNvSpPr>
            <a:spLocks noGrp="1"/>
          </p:cNvSpPr>
          <p:nvPr>
            <p:ph type="pic" sz="quarter" idx="10"/>
          </p:nvPr>
        </p:nvSpPr>
        <p:spPr>
          <a:xfrm>
            <a:off x="0" y="0"/>
            <a:ext cx="4065588" cy="6858000"/>
          </a:xfrm>
        </p:spPr>
        <p:txBody>
          <a:bodyPr/>
          <a:lstStyle/>
          <a:p>
            <a:r>
              <a:rPr lang="en-US"/>
              <a:t>Click icon to add picture</a:t>
            </a:r>
          </a:p>
        </p:txBody>
      </p:sp>
      <p:sp>
        <p:nvSpPr>
          <p:cNvPr id="11" name="Text Placeholder 10">
            <a:extLst>
              <a:ext uri="{FF2B5EF4-FFF2-40B4-BE49-F238E27FC236}">
                <a16:creationId xmlns:a16="http://schemas.microsoft.com/office/drawing/2014/main" id="{DF839B9F-7DF1-054D-850B-194BE124935E}"/>
              </a:ext>
            </a:extLst>
          </p:cNvPr>
          <p:cNvSpPr>
            <a:spLocks noGrp="1"/>
          </p:cNvSpPr>
          <p:nvPr>
            <p:ph type="body" sz="quarter" idx="11" hasCustomPrompt="1"/>
          </p:nvPr>
        </p:nvSpPr>
        <p:spPr>
          <a:xfrm>
            <a:off x="5016500" y="1125538"/>
            <a:ext cx="5832475" cy="371513"/>
          </a:xfrm>
        </p:spPr>
        <p:txBody>
          <a:bodyPr lIns="90000" tIns="46800" rIns="90000" bIns="46800"/>
          <a:lstStyle>
            <a:lvl1pPr marL="0" indent="0">
              <a:buNone/>
              <a:defRPr sz="1800">
                <a:solidFill>
                  <a:schemeClr val="tx1"/>
                </a:solidFill>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err="1"/>
              <a:t>Firstname</a:t>
            </a:r>
            <a:r>
              <a:rPr lang="en-US"/>
              <a:t> </a:t>
            </a:r>
            <a:r>
              <a:rPr lang="en-US" err="1"/>
              <a:t>Lastname</a:t>
            </a:r>
            <a:endParaRPr lang="en-US"/>
          </a:p>
        </p:txBody>
      </p:sp>
      <p:sp>
        <p:nvSpPr>
          <p:cNvPr id="13" name="Text Placeholder 12">
            <a:extLst>
              <a:ext uri="{FF2B5EF4-FFF2-40B4-BE49-F238E27FC236}">
                <a16:creationId xmlns:a16="http://schemas.microsoft.com/office/drawing/2014/main" id="{FEA3FFE7-512C-2E4D-8815-991035A0DA83}"/>
              </a:ext>
            </a:extLst>
          </p:cNvPr>
          <p:cNvSpPr>
            <a:spLocks noGrp="1"/>
          </p:cNvSpPr>
          <p:nvPr>
            <p:ph type="body" sz="quarter" idx="12" hasCustomPrompt="1"/>
          </p:nvPr>
        </p:nvSpPr>
        <p:spPr>
          <a:xfrm>
            <a:off x="5016500" y="1518666"/>
            <a:ext cx="5832475" cy="309958"/>
          </a:xfrm>
        </p:spPr>
        <p:txBody>
          <a:bodyPr lIns="90000" tIns="46800" rIns="90000" bIns="46800"/>
          <a:lstStyle>
            <a:lvl1pPr marL="0" indent="0">
              <a:buNone/>
              <a:defRPr sz="1400">
                <a:solidFill>
                  <a:schemeClr val="accent6"/>
                </a:solidFill>
              </a:defRPr>
            </a:lvl1pPr>
          </a:lstStyle>
          <a:p>
            <a:pPr lvl="0"/>
            <a:r>
              <a:rPr lang="en-US"/>
              <a:t>Title</a:t>
            </a:r>
          </a:p>
        </p:txBody>
      </p:sp>
      <p:sp>
        <p:nvSpPr>
          <p:cNvPr id="17" name="Text Placeholder 16">
            <a:extLst>
              <a:ext uri="{FF2B5EF4-FFF2-40B4-BE49-F238E27FC236}">
                <a16:creationId xmlns:a16="http://schemas.microsoft.com/office/drawing/2014/main" id="{CD00EE18-3969-7542-AF14-B6EF530C496B}"/>
              </a:ext>
            </a:extLst>
          </p:cNvPr>
          <p:cNvSpPr>
            <a:spLocks noGrp="1"/>
          </p:cNvSpPr>
          <p:nvPr>
            <p:ph type="body" sz="quarter" idx="13" hasCustomPrompt="1"/>
          </p:nvPr>
        </p:nvSpPr>
        <p:spPr>
          <a:xfrm>
            <a:off x="5016500" y="2614613"/>
            <a:ext cx="5832475" cy="956288"/>
          </a:xfrm>
        </p:spPr>
        <p:txBody>
          <a:bodyPr lIns="90000" tIns="46800" rIns="90000" bIns="46800"/>
          <a:lstStyle>
            <a:lvl1pPr marL="0" indent="0">
              <a:buNone/>
              <a:defRPr sz="1400">
                <a:solidFill>
                  <a:schemeClr val="accent6"/>
                </a:solidFill>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9" name="Text Placeholder 18">
            <a:extLst>
              <a:ext uri="{FF2B5EF4-FFF2-40B4-BE49-F238E27FC236}">
                <a16:creationId xmlns:a16="http://schemas.microsoft.com/office/drawing/2014/main" id="{D28C378F-3F66-354E-B8F9-1B9FC26E68A9}"/>
              </a:ext>
            </a:extLst>
          </p:cNvPr>
          <p:cNvSpPr>
            <a:spLocks noGrp="1"/>
          </p:cNvSpPr>
          <p:nvPr>
            <p:ph type="body" sz="quarter" idx="14" hasCustomPrompt="1"/>
          </p:nvPr>
        </p:nvSpPr>
        <p:spPr>
          <a:xfrm>
            <a:off x="5018087" y="2093722"/>
            <a:ext cx="5832475" cy="371513"/>
          </a:xfrm>
        </p:spPr>
        <p:txBody>
          <a:bodyPr lIns="90000" tIns="46800" rIns="90000" bIns="46800"/>
          <a:lstStyle>
            <a:lvl1pPr marL="0" indent="0">
              <a:buNone/>
              <a:defRPr sz="1800">
                <a:solidFill>
                  <a:schemeClr val="accent6"/>
                </a:solidFill>
                <a:latin typeface="+mj-lt"/>
              </a:defRPr>
            </a:lvl1pPr>
          </a:lstStyle>
          <a:p>
            <a:pPr lvl="0"/>
            <a:r>
              <a:rPr lang="en-US"/>
              <a:t>Experience</a:t>
            </a:r>
          </a:p>
        </p:txBody>
      </p:sp>
      <p:sp>
        <p:nvSpPr>
          <p:cNvPr id="20" name="Text Placeholder 18">
            <a:extLst>
              <a:ext uri="{FF2B5EF4-FFF2-40B4-BE49-F238E27FC236}">
                <a16:creationId xmlns:a16="http://schemas.microsoft.com/office/drawing/2014/main" id="{47E7A509-84C5-4843-8CD9-B01570BA7BA0}"/>
              </a:ext>
            </a:extLst>
          </p:cNvPr>
          <p:cNvSpPr>
            <a:spLocks noGrp="1"/>
          </p:cNvSpPr>
          <p:nvPr>
            <p:ph type="body" sz="quarter" idx="15" hasCustomPrompt="1"/>
          </p:nvPr>
        </p:nvSpPr>
        <p:spPr>
          <a:xfrm>
            <a:off x="5018087" y="4426832"/>
            <a:ext cx="5832475" cy="371513"/>
          </a:xfrm>
        </p:spPr>
        <p:txBody>
          <a:bodyPr lIns="90000" tIns="46800" rIns="90000" bIns="46800"/>
          <a:lstStyle>
            <a:lvl1pPr marL="0" indent="0">
              <a:buNone/>
              <a:defRPr sz="1800">
                <a:solidFill>
                  <a:schemeClr val="accent6"/>
                </a:solidFill>
                <a:latin typeface="+mj-lt"/>
              </a:defRPr>
            </a:lvl1pPr>
          </a:lstStyle>
          <a:p>
            <a:pPr lvl="0"/>
            <a:r>
              <a:rPr lang="en-US"/>
              <a:t>Expertise</a:t>
            </a:r>
          </a:p>
        </p:txBody>
      </p:sp>
      <p:sp>
        <p:nvSpPr>
          <p:cNvPr id="22" name="Text Placeholder 21">
            <a:extLst>
              <a:ext uri="{FF2B5EF4-FFF2-40B4-BE49-F238E27FC236}">
                <a16:creationId xmlns:a16="http://schemas.microsoft.com/office/drawing/2014/main" id="{39F526AE-17B2-DD4A-BE59-23D0E4A3D04F}"/>
              </a:ext>
            </a:extLst>
          </p:cNvPr>
          <p:cNvSpPr>
            <a:spLocks noGrp="1"/>
          </p:cNvSpPr>
          <p:nvPr>
            <p:ph type="body" sz="quarter" idx="16" hasCustomPrompt="1"/>
          </p:nvPr>
        </p:nvSpPr>
        <p:spPr>
          <a:xfrm>
            <a:off x="5016500" y="4864164"/>
            <a:ext cx="1649476" cy="827022"/>
          </a:xfrm>
        </p:spPr>
        <p:txBody>
          <a:bodyPr lIns="90000" tIns="46800" rIns="90000" bIns="46800"/>
          <a:lstStyle>
            <a:lvl1pPr>
              <a:buSzPct val="100000"/>
              <a:defRPr sz="1400">
                <a:solidFill>
                  <a:schemeClr val="accent6"/>
                </a:solidFill>
              </a:defRPr>
            </a:lvl1pPr>
          </a:lstStyle>
          <a:p>
            <a:pPr lvl="0"/>
            <a:r>
              <a:rPr lang="en-US"/>
              <a:t>One</a:t>
            </a:r>
          </a:p>
          <a:p>
            <a:pPr lvl="0"/>
            <a:r>
              <a:rPr lang="en-US"/>
              <a:t>Two</a:t>
            </a:r>
          </a:p>
          <a:p>
            <a:pPr lvl="0"/>
            <a:r>
              <a:rPr lang="en-US"/>
              <a:t>Three</a:t>
            </a:r>
          </a:p>
        </p:txBody>
      </p:sp>
      <p:sp>
        <p:nvSpPr>
          <p:cNvPr id="23" name="Text Placeholder 21">
            <a:extLst>
              <a:ext uri="{FF2B5EF4-FFF2-40B4-BE49-F238E27FC236}">
                <a16:creationId xmlns:a16="http://schemas.microsoft.com/office/drawing/2014/main" id="{D4BF07C4-9406-4146-BE9F-4987294757D1}"/>
              </a:ext>
            </a:extLst>
          </p:cNvPr>
          <p:cNvSpPr>
            <a:spLocks noGrp="1"/>
          </p:cNvSpPr>
          <p:nvPr>
            <p:ph type="body" sz="quarter" idx="17" hasCustomPrompt="1"/>
          </p:nvPr>
        </p:nvSpPr>
        <p:spPr>
          <a:xfrm>
            <a:off x="7104994" y="4864164"/>
            <a:ext cx="1649476" cy="827022"/>
          </a:xfrm>
        </p:spPr>
        <p:txBody>
          <a:bodyPr lIns="90000" tIns="46800" rIns="90000" bIns="46800"/>
          <a:lstStyle>
            <a:lvl1pPr>
              <a:buSzPct val="100000"/>
              <a:defRPr sz="1400">
                <a:solidFill>
                  <a:schemeClr val="accent6"/>
                </a:solidFill>
              </a:defRPr>
            </a:lvl1pPr>
          </a:lstStyle>
          <a:p>
            <a:pPr lvl="0"/>
            <a:r>
              <a:rPr lang="en-US"/>
              <a:t>Four</a:t>
            </a:r>
          </a:p>
          <a:p>
            <a:pPr lvl="0"/>
            <a:r>
              <a:rPr lang="en-US"/>
              <a:t>Five</a:t>
            </a:r>
          </a:p>
          <a:p>
            <a:pPr lvl="0"/>
            <a:r>
              <a:rPr lang="en-US"/>
              <a:t>Six</a:t>
            </a:r>
          </a:p>
        </p:txBody>
      </p:sp>
      <p:sp>
        <p:nvSpPr>
          <p:cNvPr id="24" name="Text Placeholder 21">
            <a:extLst>
              <a:ext uri="{FF2B5EF4-FFF2-40B4-BE49-F238E27FC236}">
                <a16:creationId xmlns:a16="http://schemas.microsoft.com/office/drawing/2014/main" id="{AD8CD734-0F6D-C94D-8A16-9F36D2D3D601}"/>
              </a:ext>
            </a:extLst>
          </p:cNvPr>
          <p:cNvSpPr>
            <a:spLocks noGrp="1"/>
          </p:cNvSpPr>
          <p:nvPr>
            <p:ph type="body" sz="quarter" idx="18" hasCustomPrompt="1"/>
          </p:nvPr>
        </p:nvSpPr>
        <p:spPr>
          <a:xfrm>
            <a:off x="9193488" y="4864164"/>
            <a:ext cx="1649476" cy="827022"/>
          </a:xfrm>
        </p:spPr>
        <p:txBody>
          <a:bodyPr lIns="90000" tIns="46800" rIns="90000" bIns="46800"/>
          <a:lstStyle>
            <a:lvl1pPr>
              <a:buSzPct val="100000"/>
              <a:defRPr sz="1400">
                <a:solidFill>
                  <a:schemeClr val="accent6"/>
                </a:solidFill>
              </a:defRPr>
            </a:lvl1pPr>
          </a:lstStyle>
          <a:p>
            <a:pPr lvl="0"/>
            <a:r>
              <a:rPr lang="en-US"/>
              <a:t>Seven</a:t>
            </a:r>
          </a:p>
          <a:p>
            <a:pPr lvl="0"/>
            <a:r>
              <a:rPr lang="en-US"/>
              <a:t>Eight</a:t>
            </a:r>
          </a:p>
          <a:p>
            <a:pPr lvl="0"/>
            <a:r>
              <a:rPr lang="en-US"/>
              <a:t>Nine</a:t>
            </a:r>
          </a:p>
        </p:txBody>
      </p:sp>
    </p:spTree>
    <p:extLst>
      <p:ext uri="{BB962C8B-B14F-4D97-AF65-F5344CB8AC3E}">
        <p14:creationId xmlns:p14="http://schemas.microsoft.com/office/powerpoint/2010/main" val="380117858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3160" userDrawn="1">
          <p15:clr>
            <a:srgbClr val="FBAE40"/>
          </p15:clr>
        </p15:guide>
        <p15:guide id="25" orient="horz" pos="709" userDrawn="1">
          <p15:clr>
            <a:srgbClr val="FBAE40"/>
          </p15:clr>
        </p15:guide>
        <p15:guide id="26" pos="6834" userDrawn="1">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Large Number Divider 1">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hasCustomPrompt="1"/>
          </p:nvPr>
        </p:nvSpPr>
        <p:spPr>
          <a:xfrm>
            <a:off x="4941888" y="585788"/>
            <a:ext cx="6667500" cy="690119"/>
          </a:xfrm>
        </p:spPr>
        <p:txBody>
          <a:bodyPr anchor="t">
            <a:noAutofit/>
          </a:bodyPr>
          <a:lstStyle>
            <a:lvl1pPr marL="0" indent="0">
              <a:spcAft>
                <a:spcPts val="600"/>
              </a:spcAft>
              <a:buFont typeface="Wingdings" panose="05000000000000000000" pitchFamily="2" charset="2"/>
              <a:buNone/>
              <a:defRPr sz="3600">
                <a:solidFill>
                  <a:schemeClr val="tx1"/>
                </a:solidFill>
                <a:latin typeface="+mj-lt"/>
              </a:defRPr>
            </a:lvl1pPr>
          </a:lstStyle>
          <a:p>
            <a:pPr lvl="0"/>
            <a:r>
              <a:rPr lang="en-US"/>
              <a:t>Section title</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5"/>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1</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Tree>
    <p:extLst>
      <p:ext uri="{BB962C8B-B14F-4D97-AF65-F5344CB8AC3E}">
        <p14:creationId xmlns:p14="http://schemas.microsoft.com/office/powerpoint/2010/main" val="309218211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3"/>
            <a:ext cx="4356100" cy="6177517"/>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2</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E8663993-2CF4-0843-9834-2078442DBA71}"/>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90063326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3</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25F75097-07A2-DA4F-AFC5-71B04739FCB0}"/>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68473859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4</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96CEF9B0-0F7A-414C-9382-56532822A960}"/>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55035194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5</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0B03ADF2-CBA0-AB48-AC2A-77EAF2C81AA2}"/>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77247137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 Slide Black Bkg">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5715040"/>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Thank you</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3694579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132" userDrawn="1">
          <p15:clr>
            <a:srgbClr val="5ACBF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_Large Number Divider 1">
    <p:bg>
      <p:bgRef idx="1001">
        <a:schemeClr val="bg2"/>
      </p:bgRef>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287FF5-DA2B-6549-A430-2AB0462370E7}"/>
              </a:ext>
            </a:extLst>
          </p:cNvPr>
          <p:cNvSpPr txBox="1"/>
          <p:nvPr userDrawn="1"/>
        </p:nvSpPr>
        <p:spPr>
          <a:xfrm>
            <a:off x="0" y="680485"/>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1</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9" name="Title 1">
            <a:extLst>
              <a:ext uri="{FF2B5EF4-FFF2-40B4-BE49-F238E27FC236}">
                <a16:creationId xmlns:a16="http://schemas.microsoft.com/office/drawing/2014/main" id="{939C9626-6AB7-9442-8C32-698E08BC85A7}"/>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74459593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6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3"/>
            <a:ext cx="4356100" cy="6177517"/>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2</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649666AF-1BFD-C547-B312-5E30EBC9B839}"/>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47228313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7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3</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443D24FC-F71D-C245-A2DA-55D32F6AA872}"/>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57784161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8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4</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DA3A573E-5425-E24C-AC5B-D2C67E89FC53}"/>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64228734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9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5</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AD9EEC05-DC95-844E-868F-EEEB231AD961}"/>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58932719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Developer Code Layout full page">
    <p:bg>
      <p:bgRef idx="1001">
        <a:schemeClr val="bg2"/>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0"/>
            <a:ext cx="12192000"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0"/>
            <a:ext cx="3788358" cy="493776"/>
          </a:xfrm>
          <a:gradFill flip="none" rotWithShape="1">
            <a:gsLst>
              <a:gs pos="0">
                <a:srgbClr val="000000"/>
              </a:gs>
              <a:gs pos="99000">
                <a:srgbClr val="000000"/>
              </a:gs>
              <a:gs pos="99000">
                <a:schemeClr val="accent1"/>
              </a:gs>
            </a:gsLst>
            <a:lin ang="10800000" scaled="1"/>
            <a:tileRect/>
          </a:gradFill>
        </p:spPr>
        <p:txBody>
          <a:bodyPr vert="horz" wrap="square" lIns="585216" tIns="91440" rIns="0" bIns="91440" rtlCol="0">
            <a:spAutoFit/>
          </a:bodyPr>
          <a:lstStyle>
            <a:lvl1pPr marL="0" indent="0">
              <a:buNone/>
              <a:defRPr lang="en-US" sz="1999" dirty="0">
                <a:solidFill>
                  <a:srgbClr val="FFFFFF"/>
                </a:solidFill>
                <a:latin typeface="+mj-lt"/>
              </a:defRPr>
            </a:lvl1pPr>
          </a:lstStyle>
          <a:p>
            <a:pPr marL="0" lvl="0" indent="0">
              <a:buNone/>
            </a:pPr>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91438" y="710247"/>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2008029859"/>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orient="horz" pos="438">
          <p15:clr>
            <a:srgbClr val="5ACBF0"/>
          </p15:clr>
        </p15:guide>
        <p15:guide id="3" orient="horz" pos="288">
          <p15:clr>
            <a:srgbClr val="5ACBF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Developer Code Layou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636FE-845C-418D-82A1-1DA6DB73D781}"/>
              </a:ext>
            </a:extLst>
          </p:cNvPr>
          <p:cNvSpPr>
            <a:spLocks noGrp="1"/>
          </p:cNvSpPr>
          <p:nvPr>
            <p:ph type="title"/>
          </p:nvPr>
        </p:nvSpPr>
        <p:spPr/>
        <p:txBody>
          <a:bodyPr anchor="ctr"/>
          <a:lstStyle/>
          <a:p>
            <a:r>
              <a:rPr lang="en-US"/>
              <a:t>Click to edit Master title style</a:t>
            </a:r>
          </a:p>
        </p:txBody>
      </p:sp>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1436688"/>
            <a:ext cx="12192000" cy="542131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143668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2099310"/>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4243841037"/>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1322">
          <p15:clr>
            <a:srgbClr val="5ACBF0"/>
          </p15:clr>
        </p15:guide>
        <p15:guide id="2" orient="horz" pos="905">
          <p15:clr>
            <a:srgbClr val="5ACBF0"/>
          </p15:clr>
        </p15:guide>
        <p15:guide id="3" orient="horz" pos="288">
          <p15:clr>
            <a:srgbClr val="5ACBF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ode Bottom">
    <p:bg>
      <p:bgRef idx="1001">
        <a:schemeClr val="bg2"/>
      </p:bgRef>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86390" y="1230681"/>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2827138"/>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282713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3491219"/>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97853416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1776">
          <p15:clr>
            <a:srgbClr val="5ACBF0"/>
          </p15:clr>
        </p15:guide>
        <p15:guide id="5" orient="horz" pos="2197">
          <p15:clr>
            <a:srgbClr val="5ACBF0"/>
          </p15:clr>
        </p15:guide>
        <p15:guide id="6" orient="horz" pos="773">
          <p15:clr>
            <a:srgbClr val="5ACBF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ode Top">
    <p:bg>
      <p:bgRef idx="1001">
        <a:schemeClr val="bg2"/>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0"/>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a:xfrm>
            <a:off x="588263" y="4224580"/>
            <a:ext cx="11018520" cy="492443"/>
          </a:xfrm>
        </p:spPr>
        <p:txBody>
          <a:bodyPr/>
          <a:lstStyle>
            <a:lvl1pPr>
              <a:defRPr sz="3200">
                <a:solidFill>
                  <a:schemeClr val="tx1"/>
                </a:solidFill>
              </a:defRPr>
            </a:lvl1pPr>
          </a:lstStyle>
          <a:p>
            <a:r>
              <a:rPr lang="en-US"/>
              <a:t>Click to edit Master title style</a:t>
            </a: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0"/>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660508"/>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91152" y="4996505"/>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1656685275"/>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2661">
          <p15:clr>
            <a:srgbClr val="5ACBF0"/>
          </p15:clr>
        </p15:guide>
        <p15:guide id="5" orient="horz" pos="3147">
          <p15:clr>
            <a:srgbClr val="5ACBF0"/>
          </p15:clr>
        </p15:guide>
        <p15:guide id="6" orient="horz" pos="419">
          <p15:clr>
            <a:srgbClr val="5ACBF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ode Right sid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BB27-7DA5-4478-8C18-C1FFEE20AAC1}"/>
              </a:ext>
            </a:extLst>
          </p:cNvPr>
          <p:cNvSpPr>
            <a:spLocks noGrp="1"/>
          </p:cNvSpPr>
          <p:nvPr>
            <p:ph type="title" hasCustomPrompt="1"/>
          </p:nvPr>
        </p:nvSpPr>
        <p:spPr>
          <a:xfrm>
            <a:off x="588263" y="457200"/>
            <a:ext cx="4040887" cy="492443"/>
          </a:xfrm>
        </p:spPr>
        <p:txBody>
          <a:bodyPr/>
          <a:lstStyle>
            <a:lvl1pPr>
              <a:defRPr sz="3200">
                <a:solidFill>
                  <a:schemeClr val="tx1"/>
                </a:solidFill>
              </a:defRPr>
            </a:lvl1pPr>
          </a:lstStyle>
          <a:p>
            <a:r>
              <a:rPr lang="en-US"/>
              <a:t>Click to edit title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588965" y="1338139"/>
            <a:ext cx="4040185"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5205984"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5211763"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00725" y="709187"/>
            <a:ext cx="5801961" cy="369332"/>
          </a:xfrm>
        </p:spPr>
        <p:txBody>
          <a:bodyPr/>
          <a:lstStyle>
            <a:lvl1pPr marL="0" indent="0">
              <a:buNone/>
              <a:tabLst/>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1206398337"/>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45">
          <p15:clr>
            <a:srgbClr val="5ACBF0"/>
          </p15:clr>
        </p15:guide>
        <p15:guide id="4" orient="horz" pos="843">
          <p15:clr>
            <a:srgbClr val="5ACBF0"/>
          </p15:clr>
        </p15:guide>
        <p15:guide id="7" pos="3283">
          <p15:clr>
            <a:srgbClr val="5ACBF0"/>
          </p15:clr>
        </p15:guide>
        <p15:guide id="8" pos="3654">
          <p15:clr>
            <a:srgbClr val="5ACBF0"/>
          </p15:clr>
        </p15:guide>
        <p15:guide id="9" pos="2916">
          <p15:clr>
            <a:srgbClr val="5ACBF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14"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15" Type="http://schemas.openxmlformats.org/officeDocument/2006/relationships/image" Target="../media/image1.emf"/><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115" cstate="hqprint">
            <a:extLst>
              <a:ext uri="{28A0092B-C50C-407E-A947-70E740481C1C}">
                <a14:useLocalDpi xmlns:a14="http://schemas.microsoft.com/office/drawing/2010/main"/>
              </a:ext>
            </a:extLst>
          </a:blip>
          <a:srcRect l="762"/>
          <a:stretch/>
        </p:blipFill>
        <p:spPr>
          <a:xfrm rot="5400000">
            <a:off x="9509760" y="2843773"/>
            <a:ext cx="6858000" cy="1170455"/>
          </a:xfrm>
          <a:prstGeom prst="rect">
            <a:avLst/>
          </a:prstGeom>
        </p:spPr>
      </p:pic>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580" r:id="rId1"/>
    <p:sldLayoutId id="2147484609" r:id="rId2"/>
    <p:sldLayoutId id="2147484577" r:id="rId3"/>
    <p:sldLayoutId id="2147485286" r:id="rId4"/>
    <p:sldLayoutId id="2147485390" r:id="rId5"/>
    <p:sldLayoutId id="2147484610" r:id="rId6"/>
    <p:sldLayoutId id="2147485389" r:id="rId7"/>
    <p:sldLayoutId id="2147485395" r:id="rId8"/>
    <p:sldLayoutId id="2147485396" r:id="rId9"/>
    <p:sldLayoutId id="2147484710" r:id="rId10"/>
    <p:sldLayoutId id="2147484240" r:id="rId11"/>
    <p:sldLayoutId id="2147484910" r:id="rId12"/>
    <p:sldLayoutId id="2147484911" r:id="rId13"/>
    <p:sldLayoutId id="2147485050" r:id="rId14"/>
    <p:sldLayoutId id="2147485165" r:id="rId15"/>
    <p:sldLayoutId id="2147484941" r:id="rId16"/>
    <p:sldLayoutId id="2147484942" r:id="rId17"/>
    <p:sldLayoutId id="2147485162" r:id="rId18"/>
    <p:sldLayoutId id="2147484639" r:id="rId19"/>
    <p:sldLayoutId id="2147484943" r:id="rId20"/>
    <p:sldLayoutId id="2147484603" r:id="rId21"/>
    <p:sldLayoutId id="2147485324" r:id="rId22"/>
    <p:sldLayoutId id="2147485326" r:id="rId23"/>
    <p:sldLayoutId id="2147485327" r:id="rId24"/>
    <p:sldLayoutId id="2147485328" r:id="rId25"/>
    <p:sldLayoutId id="2147485329" r:id="rId26"/>
    <p:sldLayoutId id="2147485330" r:id="rId27"/>
    <p:sldLayoutId id="2147485325" r:id="rId28"/>
    <p:sldLayoutId id="2147485331" r:id="rId29"/>
    <p:sldLayoutId id="2147485332" r:id="rId30"/>
    <p:sldLayoutId id="2147485366" r:id="rId31"/>
    <p:sldLayoutId id="2147485333" r:id="rId32"/>
    <p:sldLayoutId id="2147485334" r:id="rId33"/>
    <p:sldLayoutId id="2147485394" r:id="rId34"/>
    <p:sldLayoutId id="2147485340" r:id="rId35"/>
    <p:sldLayoutId id="2147485346" r:id="rId36"/>
    <p:sldLayoutId id="2147485349" r:id="rId37"/>
    <p:sldLayoutId id="2147485351" r:id="rId38"/>
    <p:sldLayoutId id="2147485369" r:id="rId39"/>
    <p:sldLayoutId id="2147485363" r:id="rId40"/>
    <p:sldLayoutId id="2147485370" r:id="rId41"/>
    <p:sldLayoutId id="2147484833" r:id="rId42"/>
    <p:sldLayoutId id="2147484834" r:id="rId43"/>
    <p:sldLayoutId id="2147484835" r:id="rId44"/>
    <p:sldLayoutId id="2147485385" r:id="rId45"/>
    <p:sldLayoutId id="2147485387" r:id="rId46"/>
    <p:sldLayoutId id="2147485382" r:id="rId47"/>
    <p:sldLayoutId id="2147484922" r:id="rId48"/>
    <p:sldLayoutId id="2147484923" r:id="rId49"/>
    <p:sldLayoutId id="2147485287" r:id="rId50"/>
    <p:sldLayoutId id="2147484924" r:id="rId51"/>
    <p:sldLayoutId id="2147484839" r:id="rId52"/>
    <p:sldLayoutId id="2147484840" r:id="rId53"/>
    <p:sldLayoutId id="2147485383" r:id="rId54"/>
    <p:sldLayoutId id="2147484841" r:id="rId55"/>
    <p:sldLayoutId id="2147484842" r:id="rId56"/>
    <p:sldLayoutId id="2147484843" r:id="rId57"/>
    <p:sldLayoutId id="2147484938" r:id="rId58"/>
    <p:sldLayoutId id="2147484939" r:id="rId59"/>
    <p:sldLayoutId id="2147484940" r:id="rId60"/>
    <p:sldLayoutId id="2147485161" r:id="rId61"/>
    <p:sldLayoutId id="2147485152" r:id="rId62"/>
    <p:sldLayoutId id="2147485153" r:id="rId63"/>
    <p:sldLayoutId id="2147485154" r:id="rId64"/>
    <p:sldLayoutId id="2147485379" r:id="rId65"/>
    <p:sldLayoutId id="2147485380" r:id="rId66"/>
    <p:sldLayoutId id="2147485381" r:id="rId67"/>
    <p:sldLayoutId id="2147484944" r:id="rId68"/>
    <p:sldLayoutId id="2147484945" r:id="rId69"/>
    <p:sldLayoutId id="2147485372" r:id="rId70"/>
    <p:sldLayoutId id="2147485373" r:id="rId71"/>
    <p:sldLayoutId id="2147485388" r:id="rId72"/>
    <p:sldLayoutId id="2147485296" r:id="rId73"/>
    <p:sldLayoutId id="2147485392" r:id="rId74"/>
    <p:sldLayoutId id="2147485393" r:id="rId75"/>
    <p:sldLayoutId id="2147485368" r:id="rId76"/>
    <p:sldLayoutId id="2147485367" r:id="rId77"/>
    <p:sldLayoutId id="2147485292" r:id="rId78"/>
    <p:sldLayoutId id="2147485294" r:id="rId79"/>
    <p:sldLayoutId id="2147485338" r:id="rId80"/>
    <p:sldLayoutId id="2147485339" r:id="rId81"/>
    <p:sldLayoutId id="2147485360" r:id="rId82"/>
    <p:sldLayoutId id="2147485364" r:id="rId83"/>
    <p:sldLayoutId id="2147485365" r:id="rId84"/>
    <p:sldLayoutId id="2147485352" r:id="rId85"/>
    <p:sldLayoutId id="2147485353" r:id="rId86"/>
    <p:sldLayoutId id="2147485354" r:id="rId87"/>
    <p:sldLayoutId id="2147485355" r:id="rId88"/>
    <p:sldLayoutId id="2147485356" r:id="rId89"/>
    <p:sldLayoutId id="2147485374" r:id="rId90"/>
    <p:sldLayoutId id="2147485375" r:id="rId91"/>
    <p:sldLayoutId id="2147485376" r:id="rId92"/>
    <p:sldLayoutId id="2147485377" r:id="rId93"/>
    <p:sldLayoutId id="2147485378" r:id="rId94"/>
    <p:sldLayoutId id="2147485137" r:id="rId95"/>
    <p:sldLayoutId id="2147485138" r:id="rId96"/>
    <p:sldLayoutId id="2147485139" r:id="rId97"/>
    <p:sldLayoutId id="2147485140" r:id="rId98"/>
    <p:sldLayoutId id="2147485141" r:id="rId99"/>
    <p:sldLayoutId id="2147485142" r:id="rId100"/>
    <p:sldLayoutId id="2147484249" r:id="rId101"/>
    <p:sldLayoutId id="2147484640" r:id="rId102"/>
    <p:sldLayoutId id="2147485288" r:id="rId103"/>
    <p:sldLayoutId id="2147485290" r:id="rId104"/>
    <p:sldLayoutId id="2147485289" r:id="rId105"/>
    <p:sldLayoutId id="2147485291" r:id="rId106"/>
    <p:sldLayoutId id="2147484584" r:id="rId107"/>
    <p:sldLayoutId id="2147484583" r:id="rId108"/>
    <p:sldLayoutId id="2147484671" r:id="rId109"/>
    <p:sldLayoutId id="2147484673" r:id="rId110"/>
    <p:sldLayoutId id="2147485391" r:id="rId111"/>
    <p:sldLayoutId id="2147484299" r:id="rId112"/>
    <p:sldLayoutId id="2147484263" r:id="rId113"/>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userDrawn="1">
          <p15:clr>
            <a:srgbClr val="C35EA4"/>
          </p15:clr>
        </p15:guide>
        <p15:guide id="17" pos="7313" userDrawn="1">
          <p15:clr>
            <a:srgbClr val="C35EA4"/>
          </p15:clr>
        </p15:guide>
        <p15:guide id="25" orient="horz" pos="369" userDrawn="1">
          <p15:clr>
            <a:srgbClr val="C35EA4"/>
          </p15:clr>
        </p15:guide>
        <p15:guide id="26" orient="horz" pos="3949" userDrawn="1">
          <p15:clr>
            <a:srgbClr val="C35EA4"/>
          </p15:clr>
        </p15:guide>
        <p15:guide id="27" orient="horz" pos="184" userDrawn="1">
          <p15:clr>
            <a:srgbClr val="A4A3A4"/>
          </p15:clr>
        </p15:guide>
        <p15:guide id="28" pos="185" userDrawn="1">
          <p15:clr>
            <a:srgbClr val="A4A3A4"/>
          </p15:clr>
        </p15:guide>
        <p15:guide id="29" orient="horz" pos="4135" userDrawn="1">
          <p15:clr>
            <a:srgbClr val="A4A3A4"/>
          </p15:clr>
        </p15:guide>
        <p15:guide id="30" pos="7495" userDrawn="1">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svg"/><Relationship Id="rId2" Type="http://schemas.openxmlformats.org/officeDocument/2006/relationships/image" Target="../media/image23.emf"/><Relationship Id="rId1" Type="http://schemas.openxmlformats.org/officeDocument/2006/relationships/slideLayout" Target="../slideLayouts/slideLayout2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svg"/></Relationships>
</file>

<file path=ppt/slides/_rels/slide3.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svg"/><Relationship Id="rId18" Type="http://schemas.openxmlformats.org/officeDocument/2006/relationships/image" Target="../media/image45.svg"/><Relationship Id="rId3" Type="http://schemas.openxmlformats.org/officeDocument/2006/relationships/image" Target="../media/image30.svg"/><Relationship Id="rId7" Type="http://schemas.openxmlformats.org/officeDocument/2006/relationships/image" Target="../media/image34.svg"/><Relationship Id="rId12" Type="http://schemas.openxmlformats.org/officeDocument/2006/relationships/image" Target="../media/image39.png"/><Relationship Id="rId17" Type="http://schemas.openxmlformats.org/officeDocument/2006/relationships/image" Target="../media/image44.png"/><Relationship Id="rId2" Type="http://schemas.openxmlformats.org/officeDocument/2006/relationships/image" Target="../media/image29.png"/><Relationship Id="rId16" Type="http://schemas.openxmlformats.org/officeDocument/2006/relationships/image" Target="../media/image43.png"/><Relationship Id="rId20" Type="http://schemas.openxmlformats.org/officeDocument/2006/relationships/image" Target="../media/image47.svg"/><Relationship Id="rId1" Type="http://schemas.openxmlformats.org/officeDocument/2006/relationships/slideLayout" Target="../slideLayouts/slideLayout21.xml"/><Relationship Id="rId6" Type="http://schemas.openxmlformats.org/officeDocument/2006/relationships/image" Target="../media/image33.png"/><Relationship Id="rId11" Type="http://schemas.openxmlformats.org/officeDocument/2006/relationships/image" Target="../media/image38.svg"/><Relationship Id="rId5" Type="http://schemas.openxmlformats.org/officeDocument/2006/relationships/image" Target="../media/image32.svg"/><Relationship Id="rId15" Type="http://schemas.openxmlformats.org/officeDocument/2006/relationships/image" Target="../media/image42.svg"/><Relationship Id="rId10" Type="http://schemas.openxmlformats.org/officeDocument/2006/relationships/image" Target="../media/image37.png"/><Relationship Id="rId19" Type="http://schemas.openxmlformats.org/officeDocument/2006/relationships/image" Target="../media/image46.png"/><Relationship Id="rId4" Type="http://schemas.openxmlformats.org/officeDocument/2006/relationships/image" Target="../media/image31.png"/><Relationship Id="rId9" Type="http://schemas.openxmlformats.org/officeDocument/2006/relationships/image" Target="../media/image36.svg"/><Relationship Id="rId1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17EC5CFD-2D2E-EF30-1E60-CEEADB56D8AC}"/>
              </a:ext>
            </a:extLst>
          </p:cNvPr>
          <p:cNvSpPr/>
          <p:nvPr/>
        </p:nvSpPr>
        <p:spPr bwMode="auto">
          <a:xfrm>
            <a:off x="377512" y="1365988"/>
            <a:ext cx="4752837" cy="5184034"/>
          </a:xfrm>
          <a:prstGeom prst="roundRect">
            <a:avLst>
              <a:gd name="adj" fmla="val 2238"/>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2000" dirty="0">
                <a:solidFill>
                  <a:srgbClr val="FFFFFF"/>
                </a:solidFill>
                <a:ea typeface="Segoe UI" pitchFamily="34" charset="0"/>
                <a:cs typeface="Segoe UI" pitchFamily="34" charset="0"/>
              </a:rPr>
              <a:t>Docs and Bootstrap</a:t>
            </a:r>
          </a:p>
        </p:txBody>
      </p:sp>
      <p:sp>
        <p:nvSpPr>
          <p:cNvPr id="29" name="Rectangle: Rounded Corners 28">
            <a:extLst>
              <a:ext uri="{FF2B5EF4-FFF2-40B4-BE49-F238E27FC236}">
                <a16:creationId xmlns:a16="http://schemas.microsoft.com/office/drawing/2014/main" id="{2E95EC9F-0EC2-F320-5619-0A88B0ABD648}"/>
              </a:ext>
            </a:extLst>
          </p:cNvPr>
          <p:cNvSpPr/>
          <p:nvPr/>
        </p:nvSpPr>
        <p:spPr bwMode="auto">
          <a:xfrm>
            <a:off x="521501" y="2908854"/>
            <a:ext cx="4447009" cy="3572866"/>
          </a:xfrm>
          <a:prstGeom prst="roundRect">
            <a:avLst>
              <a:gd name="adj" fmla="val 2475"/>
            </a:avLst>
          </a:prstGeom>
          <a:solidFill>
            <a:schemeClr val="tx2">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600" dirty="0">
                <a:solidFill>
                  <a:srgbClr val="FFFFFF"/>
                </a:solidFill>
                <a:ea typeface="Segoe UI" pitchFamily="34" charset="0"/>
                <a:cs typeface="Segoe UI" pitchFamily="34" charset="0"/>
              </a:rPr>
              <a:t>PowerShell Module </a:t>
            </a:r>
          </a:p>
          <a:p>
            <a:pPr algn="l" defTabSz="932472" fontAlgn="base">
              <a:spcBef>
                <a:spcPct val="0"/>
              </a:spcBef>
              <a:spcAft>
                <a:spcPct val="0"/>
              </a:spcAft>
            </a:pPr>
            <a:r>
              <a:rPr lang="en-GB" sz="1600" dirty="0">
                <a:solidFill>
                  <a:srgbClr val="FFFFFF"/>
                </a:solidFill>
                <a:ea typeface="Segoe UI" pitchFamily="34" charset="0"/>
                <a:cs typeface="Segoe UI" pitchFamily="34" charset="0"/>
              </a:rPr>
              <a:t>(</a:t>
            </a:r>
            <a:r>
              <a:rPr lang="en-GB" sz="1600" dirty="0">
                <a:solidFill>
                  <a:srgbClr val="FFFFFF"/>
                </a:solidFill>
                <a:latin typeface="Consolas" panose="020B0609020204030204" pitchFamily="49" charset="0"/>
                <a:ea typeface="Segoe UI" pitchFamily="34" charset="0"/>
                <a:cs typeface="Cascadia Code" panose="020B0609020000020004" pitchFamily="49" charset="0"/>
              </a:rPr>
              <a:t>Deploy-Accelerator</a:t>
            </a:r>
            <a:r>
              <a:rPr lang="en-GB" sz="1600" dirty="0">
                <a:solidFill>
                  <a:srgbClr val="FFFFFF"/>
                </a:solidFill>
                <a:ea typeface="Segoe UI" pitchFamily="34" charset="0"/>
                <a:cs typeface="Segoe UI" pitchFamily="34" charset="0"/>
              </a:rPr>
              <a:t>)</a:t>
            </a:r>
          </a:p>
        </p:txBody>
      </p:sp>
      <p:sp>
        <p:nvSpPr>
          <p:cNvPr id="3" name="Rectangle 2">
            <a:extLst>
              <a:ext uri="{FF2B5EF4-FFF2-40B4-BE49-F238E27FC236}">
                <a16:creationId xmlns:a16="http://schemas.microsoft.com/office/drawing/2014/main" id="{FFC09866-E71C-E130-C8A1-3CE077AFE232}"/>
              </a:ext>
            </a:extLst>
          </p:cNvPr>
          <p:cNvSpPr/>
          <p:nvPr/>
        </p:nvSpPr>
        <p:spPr bwMode="auto">
          <a:xfrm>
            <a:off x="6567778" y="861372"/>
            <a:ext cx="5263763" cy="5869865"/>
          </a:xfrm>
          <a:prstGeom prst="rect">
            <a:avLst/>
          </a:prstGeom>
          <a:noFill/>
          <a:ln>
            <a:solidFill>
              <a:schemeClr val="tx2"/>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2000">
                <a:solidFill>
                  <a:schemeClr val="tx1"/>
                </a:solidFill>
                <a:ea typeface="Segoe UI" pitchFamily="34" charset="0"/>
                <a:cs typeface="Segoe UI" pitchFamily="34" charset="0"/>
              </a:rPr>
              <a:t>Phases</a:t>
            </a:r>
          </a:p>
        </p:txBody>
      </p:sp>
      <p:sp>
        <p:nvSpPr>
          <p:cNvPr id="20" name="Rectangle 19">
            <a:extLst>
              <a:ext uri="{FF2B5EF4-FFF2-40B4-BE49-F238E27FC236}">
                <a16:creationId xmlns:a16="http://schemas.microsoft.com/office/drawing/2014/main" id="{739A0942-6A96-BB07-D334-1407A3A36B64}"/>
              </a:ext>
            </a:extLst>
          </p:cNvPr>
          <p:cNvSpPr/>
          <p:nvPr/>
        </p:nvSpPr>
        <p:spPr bwMode="auto">
          <a:xfrm>
            <a:off x="294199" y="866692"/>
            <a:ext cx="4917072" cy="5864545"/>
          </a:xfrm>
          <a:prstGeom prst="rect">
            <a:avLst/>
          </a:prstGeom>
          <a:noFill/>
          <a:ln>
            <a:solidFill>
              <a:schemeClr val="tx2"/>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2000" dirty="0">
                <a:solidFill>
                  <a:schemeClr val="tx1"/>
                </a:solidFill>
                <a:ea typeface="Segoe UI" pitchFamily="34" charset="0"/>
                <a:cs typeface="Segoe UI" pitchFamily="34" charset="0"/>
              </a:rPr>
              <a:t>Accelerator Components</a:t>
            </a:r>
          </a:p>
        </p:txBody>
      </p:sp>
      <p:sp>
        <p:nvSpPr>
          <p:cNvPr id="2" name="Title 1">
            <a:extLst>
              <a:ext uri="{FF2B5EF4-FFF2-40B4-BE49-F238E27FC236}">
                <a16:creationId xmlns:a16="http://schemas.microsoft.com/office/drawing/2014/main" id="{A6B3781D-7F1D-946D-D93D-E8F42317B7B8}"/>
              </a:ext>
            </a:extLst>
          </p:cNvPr>
          <p:cNvSpPr>
            <a:spLocks noGrp="1"/>
          </p:cNvSpPr>
          <p:nvPr>
            <p:ph type="title"/>
          </p:nvPr>
        </p:nvSpPr>
        <p:spPr>
          <a:xfrm>
            <a:off x="294199" y="134284"/>
            <a:ext cx="11018520" cy="553998"/>
          </a:xfrm>
        </p:spPr>
        <p:txBody>
          <a:bodyPr/>
          <a:lstStyle/>
          <a:p>
            <a:r>
              <a:rPr lang="en-GB" dirty="0"/>
              <a:t>Azure Landing Zones Accelerators</a:t>
            </a:r>
          </a:p>
        </p:txBody>
      </p:sp>
      <p:sp>
        <p:nvSpPr>
          <p:cNvPr id="5" name="Rectangle: Rounded Corners 4">
            <a:extLst>
              <a:ext uri="{FF2B5EF4-FFF2-40B4-BE49-F238E27FC236}">
                <a16:creationId xmlns:a16="http://schemas.microsoft.com/office/drawing/2014/main" id="{CDE88CD2-BCD8-FE37-1CD6-095DC3BC5368}"/>
              </a:ext>
            </a:extLst>
          </p:cNvPr>
          <p:cNvSpPr/>
          <p:nvPr/>
        </p:nvSpPr>
        <p:spPr bwMode="auto">
          <a:xfrm>
            <a:off x="662608" y="5122487"/>
            <a:ext cx="4169478" cy="1280724"/>
          </a:xfrm>
          <a:prstGeom prst="roundRect">
            <a:avLst>
              <a:gd name="adj" fmla="val 7005"/>
            </a:avLst>
          </a:prstGeom>
          <a:solidFill>
            <a:schemeClr val="tx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600" dirty="0">
                <a:solidFill>
                  <a:srgbClr val="FFFFFF"/>
                </a:solidFill>
                <a:ea typeface="Segoe UI" pitchFamily="34" charset="0"/>
                <a:cs typeface="Segoe UI" pitchFamily="34" charset="0"/>
              </a:rPr>
              <a:t>Starter Modules</a:t>
            </a:r>
          </a:p>
        </p:txBody>
      </p:sp>
      <p:sp>
        <p:nvSpPr>
          <p:cNvPr id="6" name="Rectangle: Rounded Corners 5">
            <a:extLst>
              <a:ext uri="{FF2B5EF4-FFF2-40B4-BE49-F238E27FC236}">
                <a16:creationId xmlns:a16="http://schemas.microsoft.com/office/drawing/2014/main" id="{34356B80-D694-9F72-372E-B41B33F421A4}"/>
              </a:ext>
            </a:extLst>
          </p:cNvPr>
          <p:cNvSpPr/>
          <p:nvPr/>
        </p:nvSpPr>
        <p:spPr bwMode="auto">
          <a:xfrm>
            <a:off x="6686809" y="1365988"/>
            <a:ext cx="5016563" cy="1725730"/>
          </a:xfrm>
          <a:prstGeom prst="roundRect">
            <a:avLst>
              <a:gd name="adj" fmla="val 7005"/>
            </a:avLst>
          </a:prstGeom>
          <a:solidFill>
            <a:srgbClr val="CC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2000" dirty="0">
                <a:solidFill>
                  <a:srgbClr val="FFFFFF"/>
                </a:solidFill>
                <a:ea typeface="Segoe UI" pitchFamily="34" charset="0"/>
                <a:cs typeface="Segoe UI" pitchFamily="34" charset="0"/>
              </a:rPr>
              <a:t>1 Pre-requisites</a:t>
            </a:r>
          </a:p>
        </p:txBody>
      </p:sp>
      <p:sp>
        <p:nvSpPr>
          <p:cNvPr id="7" name="Rectangle: Rounded Corners 6">
            <a:extLst>
              <a:ext uri="{FF2B5EF4-FFF2-40B4-BE49-F238E27FC236}">
                <a16:creationId xmlns:a16="http://schemas.microsoft.com/office/drawing/2014/main" id="{34E8BF9C-F130-AD46-9EAF-898FF960D26B}"/>
              </a:ext>
            </a:extLst>
          </p:cNvPr>
          <p:cNvSpPr/>
          <p:nvPr/>
        </p:nvSpPr>
        <p:spPr bwMode="auto">
          <a:xfrm>
            <a:off x="6686809" y="3156919"/>
            <a:ext cx="5016563" cy="1711120"/>
          </a:xfrm>
          <a:prstGeom prst="roundRect">
            <a:avLst>
              <a:gd name="adj" fmla="val 7005"/>
            </a:avLst>
          </a:prstGeom>
          <a:solidFill>
            <a:srgbClr val="CC99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2000">
                <a:solidFill>
                  <a:srgbClr val="FFFFFF"/>
                </a:solidFill>
                <a:ea typeface="Segoe UI" pitchFamily="34" charset="0"/>
                <a:cs typeface="Segoe UI" pitchFamily="34" charset="0"/>
              </a:rPr>
              <a:t>2 Bootstrap</a:t>
            </a:r>
          </a:p>
        </p:txBody>
      </p:sp>
      <p:sp>
        <p:nvSpPr>
          <p:cNvPr id="8" name="Rectangle: Rounded Corners 7">
            <a:extLst>
              <a:ext uri="{FF2B5EF4-FFF2-40B4-BE49-F238E27FC236}">
                <a16:creationId xmlns:a16="http://schemas.microsoft.com/office/drawing/2014/main" id="{CB825512-5408-8B77-B7AB-7DECE7D06679}"/>
              </a:ext>
            </a:extLst>
          </p:cNvPr>
          <p:cNvSpPr/>
          <p:nvPr/>
        </p:nvSpPr>
        <p:spPr bwMode="auto">
          <a:xfrm>
            <a:off x="6686809" y="4944077"/>
            <a:ext cx="5009560" cy="1711119"/>
          </a:xfrm>
          <a:prstGeom prst="roundRect">
            <a:avLst>
              <a:gd name="adj" fmla="val 7005"/>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2000">
                <a:solidFill>
                  <a:srgbClr val="FFFFFF"/>
                </a:solidFill>
                <a:ea typeface="Segoe UI" pitchFamily="34" charset="0"/>
                <a:cs typeface="Segoe UI" pitchFamily="34" charset="0"/>
              </a:rPr>
              <a:t>3 Run</a:t>
            </a:r>
          </a:p>
        </p:txBody>
      </p:sp>
      <p:sp>
        <p:nvSpPr>
          <p:cNvPr id="9" name="Rectangle: Rounded Corners 8">
            <a:extLst>
              <a:ext uri="{FF2B5EF4-FFF2-40B4-BE49-F238E27FC236}">
                <a16:creationId xmlns:a16="http://schemas.microsoft.com/office/drawing/2014/main" id="{B43E0A53-4BA0-CF3D-F053-C8D6364AA218}"/>
              </a:ext>
            </a:extLst>
          </p:cNvPr>
          <p:cNvSpPr/>
          <p:nvPr/>
        </p:nvSpPr>
        <p:spPr bwMode="auto">
          <a:xfrm>
            <a:off x="521501" y="1993723"/>
            <a:ext cx="4447009" cy="791937"/>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000" b="1" dirty="0">
                <a:solidFill>
                  <a:srgbClr val="737373"/>
                </a:solidFill>
                <a:ea typeface="Segoe UI" pitchFamily="34" charset="0"/>
                <a:cs typeface="Segoe UI" pitchFamily="34" charset="0"/>
              </a:rPr>
              <a:t>Documentation</a:t>
            </a:r>
          </a:p>
          <a:p>
            <a:pPr algn="l" defTabSz="932472" fontAlgn="base">
              <a:spcBef>
                <a:spcPct val="0"/>
              </a:spcBef>
              <a:spcAft>
                <a:spcPct val="0"/>
              </a:spcAft>
            </a:pPr>
            <a:endParaRPr lang="en-GB" sz="1000" dirty="0">
              <a:solidFill>
                <a:srgbClr val="737373"/>
              </a:solidFill>
              <a:ea typeface="Segoe UI" pitchFamily="34" charset="0"/>
              <a:cs typeface="Segoe UI" pitchFamily="34" charset="0"/>
            </a:endParaRPr>
          </a:p>
          <a:p>
            <a:pPr algn="l" defTabSz="932472" fontAlgn="base">
              <a:spcBef>
                <a:spcPct val="0"/>
              </a:spcBef>
              <a:spcAft>
                <a:spcPct val="0"/>
              </a:spcAft>
            </a:pPr>
            <a:r>
              <a:rPr lang="en-GB" sz="1000" dirty="0">
                <a:solidFill>
                  <a:srgbClr val="737373"/>
                </a:solidFill>
                <a:ea typeface="Segoe UI" pitchFamily="34" charset="0"/>
                <a:cs typeface="Segoe UI" pitchFamily="34" charset="0"/>
              </a:rPr>
              <a:t>Phase-by-phase and Step-by-step instructions</a:t>
            </a:r>
          </a:p>
        </p:txBody>
      </p:sp>
      <p:sp>
        <p:nvSpPr>
          <p:cNvPr id="12" name="Rectangle: Rounded Corners 11">
            <a:extLst>
              <a:ext uri="{FF2B5EF4-FFF2-40B4-BE49-F238E27FC236}">
                <a16:creationId xmlns:a16="http://schemas.microsoft.com/office/drawing/2014/main" id="{50097A51-2527-61D2-E432-3B1091DC3370}"/>
              </a:ext>
            </a:extLst>
          </p:cNvPr>
          <p:cNvSpPr/>
          <p:nvPr/>
        </p:nvSpPr>
        <p:spPr bwMode="auto">
          <a:xfrm>
            <a:off x="890715" y="5631609"/>
            <a:ext cx="1666959" cy="617283"/>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000" b="1" dirty="0">
                <a:solidFill>
                  <a:srgbClr val="737373"/>
                </a:solidFill>
                <a:ea typeface="Segoe UI" pitchFamily="34" charset="0"/>
                <a:cs typeface="Segoe UI" pitchFamily="34" charset="0"/>
              </a:rPr>
              <a:t>Bicep</a:t>
            </a:r>
          </a:p>
        </p:txBody>
      </p:sp>
      <p:sp>
        <p:nvSpPr>
          <p:cNvPr id="15" name="Arrow: Right 14">
            <a:extLst>
              <a:ext uri="{FF2B5EF4-FFF2-40B4-BE49-F238E27FC236}">
                <a16:creationId xmlns:a16="http://schemas.microsoft.com/office/drawing/2014/main" id="{A632F1AE-76BE-C513-0A70-4731E50200B5}"/>
              </a:ext>
            </a:extLst>
          </p:cNvPr>
          <p:cNvSpPr/>
          <p:nvPr/>
        </p:nvSpPr>
        <p:spPr bwMode="auto">
          <a:xfrm>
            <a:off x="5084711" y="1993723"/>
            <a:ext cx="1681022" cy="805804"/>
          </a:xfrm>
          <a:prstGeom prst="rightArrow">
            <a:avLst/>
          </a:prstGeom>
          <a:solidFill>
            <a:schemeClr val="accent1">
              <a:lumMod val="75000"/>
            </a:schemeClr>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100" dirty="0">
                <a:solidFill>
                  <a:schemeClr val="bg1"/>
                </a:solidFill>
                <a:ea typeface="Segoe UI" pitchFamily="34" charset="0"/>
                <a:cs typeface="Segoe UI" pitchFamily="34" charset="0"/>
              </a:rPr>
              <a:t>Create the pre-requisites</a:t>
            </a:r>
          </a:p>
        </p:txBody>
      </p:sp>
      <p:sp>
        <p:nvSpPr>
          <p:cNvPr id="17" name="Rectangle: Rounded Corners 16">
            <a:extLst>
              <a:ext uri="{FF2B5EF4-FFF2-40B4-BE49-F238E27FC236}">
                <a16:creationId xmlns:a16="http://schemas.microsoft.com/office/drawing/2014/main" id="{E83C76A0-85D8-19DD-F3D0-1C5616CB7FB9}"/>
              </a:ext>
            </a:extLst>
          </p:cNvPr>
          <p:cNvSpPr/>
          <p:nvPr/>
        </p:nvSpPr>
        <p:spPr bwMode="auto">
          <a:xfrm>
            <a:off x="6887271" y="1955862"/>
            <a:ext cx="2194748" cy="1059817"/>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000" b="1">
                <a:solidFill>
                  <a:srgbClr val="737373"/>
                </a:solidFill>
                <a:ea typeface="Segoe UI" pitchFamily="34" charset="0"/>
                <a:cs typeface="Segoe UI" pitchFamily="34" charset="0"/>
              </a:rPr>
              <a:t>Elevated Account</a:t>
            </a:r>
          </a:p>
          <a:p>
            <a:pPr algn="l" defTabSz="932472" fontAlgn="base">
              <a:spcBef>
                <a:spcPct val="0"/>
              </a:spcBef>
              <a:spcAft>
                <a:spcPct val="0"/>
              </a:spcAft>
            </a:pPr>
            <a:endParaRPr lang="en-GB" sz="1000">
              <a:solidFill>
                <a:srgbClr val="737373"/>
              </a:solidFill>
              <a:ea typeface="Segoe UI" pitchFamily="34" charset="0"/>
              <a:cs typeface="Segoe UI" pitchFamily="34" charset="0"/>
            </a:endParaRPr>
          </a:p>
          <a:p>
            <a:pPr algn="l" defTabSz="932472" fontAlgn="base">
              <a:spcBef>
                <a:spcPct val="0"/>
              </a:spcBef>
              <a:spcAft>
                <a:spcPct val="0"/>
              </a:spcAft>
            </a:pPr>
            <a:r>
              <a:rPr lang="en-GB" sz="1000">
                <a:solidFill>
                  <a:srgbClr val="737373"/>
                </a:solidFill>
                <a:ea typeface="Segoe UI" pitchFamily="34" charset="0"/>
                <a:cs typeface="Segoe UI" pitchFamily="34" charset="0"/>
              </a:rPr>
              <a:t>SP or user account with management group and subscription owner permissions</a:t>
            </a:r>
          </a:p>
        </p:txBody>
      </p:sp>
      <p:sp>
        <p:nvSpPr>
          <p:cNvPr id="19" name="Rectangle: Rounded Corners 18">
            <a:extLst>
              <a:ext uri="{FF2B5EF4-FFF2-40B4-BE49-F238E27FC236}">
                <a16:creationId xmlns:a16="http://schemas.microsoft.com/office/drawing/2014/main" id="{32648FA7-2EB0-6F46-0E6E-772F86AA8542}"/>
              </a:ext>
            </a:extLst>
          </p:cNvPr>
          <p:cNvSpPr/>
          <p:nvPr/>
        </p:nvSpPr>
        <p:spPr bwMode="auto">
          <a:xfrm>
            <a:off x="9334644" y="1955863"/>
            <a:ext cx="2194748" cy="1059816"/>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000" b="1">
                <a:solidFill>
                  <a:srgbClr val="737373"/>
                </a:solidFill>
                <a:ea typeface="Segoe UI" pitchFamily="34" charset="0"/>
                <a:cs typeface="Segoe UI" pitchFamily="34" charset="0"/>
              </a:rPr>
              <a:t>Subscriptions</a:t>
            </a:r>
          </a:p>
          <a:p>
            <a:pPr algn="l" defTabSz="932472" fontAlgn="base">
              <a:spcBef>
                <a:spcPct val="0"/>
              </a:spcBef>
              <a:spcAft>
                <a:spcPct val="0"/>
              </a:spcAft>
            </a:pPr>
            <a:endParaRPr lang="en-GB" sz="1000">
              <a:solidFill>
                <a:srgbClr val="737373"/>
              </a:solidFill>
              <a:ea typeface="Segoe UI" pitchFamily="34" charset="0"/>
              <a:cs typeface="Segoe UI" pitchFamily="34" charset="0"/>
            </a:endParaRPr>
          </a:p>
          <a:p>
            <a:pPr algn="l" defTabSz="932472" fontAlgn="base">
              <a:spcBef>
                <a:spcPct val="0"/>
              </a:spcBef>
              <a:spcAft>
                <a:spcPct val="0"/>
              </a:spcAft>
            </a:pPr>
            <a:r>
              <a:rPr lang="en-GB" sz="1000">
                <a:solidFill>
                  <a:srgbClr val="737373"/>
                </a:solidFill>
                <a:ea typeface="Segoe UI" pitchFamily="34" charset="0"/>
                <a:cs typeface="Segoe UI" pitchFamily="34" charset="0"/>
              </a:rPr>
              <a:t>Identity, Management and Connectivity</a:t>
            </a:r>
          </a:p>
        </p:txBody>
      </p:sp>
      <p:sp>
        <p:nvSpPr>
          <p:cNvPr id="21" name="Rectangle: Rounded Corners 20">
            <a:extLst>
              <a:ext uri="{FF2B5EF4-FFF2-40B4-BE49-F238E27FC236}">
                <a16:creationId xmlns:a16="http://schemas.microsoft.com/office/drawing/2014/main" id="{D5F625CB-6A7D-A63B-EEF6-921A5DC6CDA0}"/>
              </a:ext>
            </a:extLst>
          </p:cNvPr>
          <p:cNvSpPr/>
          <p:nvPr/>
        </p:nvSpPr>
        <p:spPr bwMode="auto">
          <a:xfrm>
            <a:off x="6887270" y="3705446"/>
            <a:ext cx="2194748" cy="1059817"/>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000" b="1" dirty="0">
                <a:solidFill>
                  <a:srgbClr val="737373"/>
                </a:solidFill>
                <a:ea typeface="Segoe UI" pitchFamily="34" charset="0"/>
                <a:cs typeface="Segoe UI" pitchFamily="34" charset="0"/>
              </a:rPr>
              <a:t>GitHub or Azure DevOps</a:t>
            </a:r>
          </a:p>
          <a:p>
            <a:pPr algn="l" defTabSz="932472" fontAlgn="base">
              <a:spcBef>
                <a:spcPct val="0"/>
              </a:spcBef>
              <a:spcAft>
                <a:spcPct val="0"/>
              </a:spcAft>
            </a:pPr>
            <a:endParaRPr lang="en-GB" sz="1000" dirty="0">
              <a:solidFill>
                <a:srgbClr val="737373"/>
              </a:solidFill>
              <a:ea typeface="Segoe UI" pitchFamily="34" charset="0"/>
              <a:cs typeface="Segoe UI" pitchFamily="34" charset="0"/>
            </a:endParaRPr>
          </a:p>
          <a:p>
            <a:pPr algn="l" defTabSz="932472" fontAlgn="base">
              <a:spcBef>
                <a:spcPct val="0"/>
              </a:spcBef>
              <a:spcAft>
                <a:spcPct val="0"/>
              </a:spcAft>
            </a:pPr>
            <a:r>
              <a:rPr lang="en-GB" sz="1000" dirty="0">
                <a:solidFill>
                  <a:srgbClr val="737373"/>
                </a:solidFill>
                <a:ea typeface="Segoe UI" pitchFamily="34" charset="0"/>
                <a:cs typeface="Segoe UI" pitchFamily="34" charset="0"/>
              </a:rPr>
              <a:t>Repos, CI / CD, Environments, Approvals, Variables, Agents etc…</a:t>
            </a:r>
          </a:p>
        </p:txBody>
      </p:sp>
      <p:sp>
        <p:nvSpPr>
          <p:cNvPr id="22" name="Rectangle: Rounded Corners 21">
            <a:extLst>
              <a:ext uri="{FF2B5EF4-FFF2-40B4-BE49-F238E27FC236}">
                <a16:creationId xmlns:a16="http://schemas.microsoft.com/office/drawing/2014/main" id="{5DA7A693-344E-33B7-D266-4FEAB1EC37A8}"/>
              </a:ext>
            </a:extLst>
          </p:cNvPr>
          <p:cNvSpPr/>
          <p:nvPr/>
        </p:nvSpPr>
        <p:spPr bwMode="auto">
          <a:xfrm>
            <a:off x="9334643" y="3705446"/>
            <a:ext cx="2194749" cy="1059817"/>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000" b="1" dirty="0">
                <a:solidFill>
                  <a:srgbClr val="737373"/>
                </a:solidFill>
                <a:ea typeface="Segoe UI" pitchFamily="34" charset="0"/>
                <a:cs typeface="Segoe UI" pitchFamily="34" charset="0"/>
              </a:rPr>
              <a:t>Azure</a:t>
            </a:r>
          </a:p>
          <a:p>
            <a:pPr algn="l" defTabSz="932472" fontAlgn="base">
              <a:spcBef>
                <a:spcPct val="0"/>
              </a:spcBef>
              <a:spcAft>
                <a:spcPct val="0"/>
              </a:spcAft>
            </a:pPr>
            <a:endParaRPr lang="en-GB" sz="1000" dirty="0">
              <a:solidFill>
                <a:srgbClr val="737373"/>
              </a:solidFill>
              <a:ea typeface="Segoe UI" pitchFamily="34" charset="0"/>
              <a:cs typeface="Segoe UI" pitchFamily="34" charset="0"/>
            </a:endParaRPr>
          </a:p>
          <a:p>
            <a:pPr algn="l" defTabSz="932472" fontAlgn="base">
              <a:spcBef>
                <a:spcPct val="0"/>
              </a:spcBef>
              <a:spcAft>
                <a:spcPct val="0"/>
              </a:spcAft>
            </a:pPr>
            <a:r>
              <a:rPr lang="en-GB" sz="1000" dirty="0">
                <a:solidFill>
                  <a:srgbClr val="737373"/>
                </a:solidFill>
                <a:ea typeface="Segoe UI" pitchFamily="34" charset="0"/>
                <a:cs typeface="Segoe UI" pitchFamily="34" charset="0"/>
              </a:rPr>
              <a:t>IAM, State Management, Agent Compute, etc…</a:t>
            </a:r>
          </a:p>
        </p:txBody>
      </p:sp>
      <p:sp>
        <p:nvSpPr>
          <p:cNvPr id="23" name="Rectangle: Rounded Corners 22">
            <a:extLst>
              <a:ext uri="{FF2B5EF4-FFF2-40B4-BE49-F238E27FC236}">
                <a16:creationId xmlns:a16="http://schemas.microsoft.com/office/drawing/2014/main" id="{C1115D84-FDAA-494C-303D-3850E393CB60}"/>
              </a:ext>
            </a:extLst>
          </p:cNvPr>
          <p:cNvSpPr/>
          <p:nvPr/>
        </p:nvSpPr>
        <p:spPr bwMode="auto">
          <a:xfrm>
            <a:off x="6887270" y="5490205"/>
            <a:ext cx="2194748" cy="1059817"/>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000" b="1">
                <a:solidFill>
                  <a:srgbClr val="737373"/>
                </a:solidFill>
                <a:ea typeface="Segoe UI" pitchFamily="34" charset="0"/>
                <a:cs typeface="Segoe UI" pitchFamily="34" charset="0"/>
              </a:rPr>
              <a:t>Deploy</a:t>
            </a:r>
          </a:p>
          <a:p>
            <a:pPr algn="l" defTabSz="932472" fontAlgn="base">
              <a:spcBef>
                <a:spcPct val="0"/>
              </a:spcBef>
              <a:spcAft>
                <a:spcPct val="0"/>
              </a:spcAft>
            </a:pPr>
            <a:endParaRPr lang="en-GB" sz="1000">
              <a:solidFill>
                <a:srgbClr val="737373"/>
              </a:solidFill>
              <a:ea typeface="Segoe UI" pitchFamily="34" charset="0"/>
              <a:cs typeface="Segoe UI" pitchFamily="34" charset="0"/>
            </a:endParaRPr>
          </a:p>
          <a:p>
            <a:pPr algn="l" defTabSz="932472" fontAlgn="base">
              <a:spcBef>
                <a:spcPct val="0"/>
              </a:spcBef>
              <a:spcAft>
                <a:spcPct val="0"/>
              </a:spcAft>
            </a:pPr>
            <a:r>
              <a:rPr lang="en-GB" sz="1000">
                <a:solidFill>
                  <a:srgbClr val="737373"/>
                </a:solidFill>
                <a:ea typeface="Segoe UI" pitchFamily="34" charset="0"/>
                <a:cs typeface="Segoe UI" pitchFamily="34" charset="0"/>
              </a:rPr>
              <a:t>Run the Pipeline / Action to deploy the landing zone</a:t>
            </a:r>
          </a:p>
        </p:txBody>
      </p:sp>
      <p:sp>
        <p:nvSpPr>
          <p:cNvPr id="24" name="Rectangle: Rounded Corners 23">
            <a:extLst>
              <a:ext uri="{FF2B5EF4-FFF2-40B4-BE49-F238E27FC236}">
                <a16:creationId xmlns:a16="http://schemas.microsoft.com/office/drawing/2014/main" id="{503B5FDB-2970-52CC-2BD2-E57082CCB3CA}"/>
              </a:ext>
            </a:extLst>
          </p:cNvPr>
          <p:cNvSpPr/>
          <p:nvPr/>
        </p:nvSpPr>
        <p:spPr bwMode="auto">
          <a:xfrm>
            <a:off x="9334644" y="5492012"/>
            <a:ext cx="2194748" cy="1059817"/>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000" b="1" dirty="0">
                <a:solidFill>
                  <a:srgbClr val="737373"/>
                </a:solidFill>
                <a:ea typeface="Segoe UI" pitchFamily="34" charset="0"/>
                <a:cs typeface="Segoe UI" pitchFamily="34" charset="0"/>
              </a:rPr>
              <a:t>Iterate</a:t>
            </a:r>
          </a:p>
          <a:p>
            <a:pPr algn="l" defTabSz="932472" fontAlgn="base">
              <a:spcBef>
                <a:spcPct val="0"/>
              </a:spcBef>
              <a:spcAft>
                <a:spcPct val="0"/>
              </a:spcAft>
            </a:pPr>
            <a:endParaRPr lang="en-GB" sz="1000" dirty="0">
              <a:solidFill>
                <a:srgbClr val="737373"/>
              </a:solidFill>
              <a:ea typeface="Segoe UI" pitchFamily="34" charset="0"/>
              <a:cs typeface="Segoe UI" pitchFamily="34" charset="0"/>
            </a:endParaRPr>
          </a:p>
          <a:p>
            <a:pPr algn="l" defTabSz="932472" fontAlgn="base">
              <a:spcBef>
                <a:spcPct val="0"/>
              </a:spcBef>
              <a:spcAft>
                <a:spcPct val="0"/>
              </a:spcAft>
            </a:pPr>
            <a:r>
              <a:rPr lang="en-GB" sz="1000" dirty="0">
                <a:solidFill>
                  <a:srgbClr val="737373"/>
                </a:solidFill>
                <a:ea typeface="Segoe UI" pitchFamily="34" charset="0"/>
                <a:cs typeface="Segoe UI" pitchFamily="34" charset="0"/>
              </a:rPr>
              <a:t>Update your module for specific needs / updates and re-run the pipeline</a:t>
            </a:r>
          </a:p>
        </p:txBody>
      </p:sp>
      <p:pic>
        <p:nvPicPr>
          <p:cNvPr id="27" name="Picture 26" descr="A black and white logo&#10;&#10;Description automatically generated">
            <a:extLst>
              <a:ext uri="{FF2B5EF4-FFF2-40B4-BE49-F238E27FC236}">
                <a16:creationId xmlns:a16="http://schemas.microsoft.com/office/drawing/2014/main" id="{C84A52BE-144C-E5AF-ECFA-C9C1F960EAAA}"/>
              </a:ext>
            </a:extLst>
          </p:cNvPr>
          <p:cNvPicPr>
            <a:picLocks noChangeAspect="1"/>
          </p:cNvPicPr>
          <p:nvPr/>
        </p:nvPicPr>
        <p:blipFill>
          <a:blip r:embed="rId2"/>
          <a:stretch>
            <a:fillRect/>
          </a:stretch>
        </p:blipFill>
        <p:spPr>
          <a:xfrm>
            <a:off x="10382143" y="0"/>
            <a:ext cx="1809857" cy="598625"/>
          </a:xfrm>
          <a:prstGeom prst="rect">
            <a:avLst/>
          </a:prstGeom>
        </p:spPr>
      </p:pic>
      <p:sp>
        <p:nvSpPr>
          <p:cNvPr id="25" name="Rectangle: Rounded Corners 24">
            <a:extLst>
              <a:ext uri="{FF2B5EF4-FFF2-40B4-BE49-F238E27FC236}">
                <a16:creationId xmlns:a16="http://schemas.microsoft.com/office/drawing/2014/main" id="{ADA30DDE-52D6-9F95-109D-46068AAB92F2}"/>
              </a:ext>
            </a:extLst>
          </p:cNvPr>
          <p:cNvSpPr/>
          <p:nvPr/>
        </p:nvSpPr>
        <p:spPr bwMode="auto">
          <a:xfrm>
            <a:off x="662608" y="3646165"/>
            <a:ext cx="4169478" cy="1346463"/>
          </a:xfrm>
          <a:prstGeom prst="roundRect">
            <a:avLst>
              <a:gd name="adj" fmla="val 7005"/>
            </a:avLst>
          </a:prstGeom>
          <a:solidFill>
            <a:schemeClr val="tx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1600" dirty="0">
                <a:solidFill>
                  <a:srgbClr val="FFFFFF"/>
                </a:solidFill>
                <a:ea typeface="Segoe UI" pitchFamily="34" charset="0"/>
                <a:cs typeface="Segoe UI" pitchFamily="34" charset="0"/>
              </a:rPr>
              <a:t>Bootstrap Modules</a:t>
            </a:r>
          </a:p>
        </p:txBody>
      </p:sp>
      <p:sp>
        <p:nvSpPr>
          <p:cNvPr id="11" name="Rectangle: Rounded Corners 10">
            <a:extLst>
              <a:ext uri="{FF2B5EF4-FFF2-40B4-BE49-F238E27FC236}">
                <a16:creationId xmlns:a16="http://schemas.microsoft.com/office/drawing/2014/main" id="{5E7893B8-56A0-8A50-27A9-2C931CFE9C1C}"/>
              </a:ext>
            </a:extLst>
          </p:cNvPr>
          <p:cNvSpPr/>
          <p:nvPr/>
        </p:nvSpPr>
        <p:spPr bwMode="auto">
          <a:xfrm>
            <a:off x="890715" y="4125786"/>
            <a:ext cx="1052867" cy="701671"/>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000" b="1" dirty="0">
                <a:solidFill>
                  <a:srgbClr val="737373"/>
                </a:solidFill>
                <a:ea typeface="Segoe UI" pitchFamily="34" charset="0"/>
                <a:cs typeface="Segoe UI" pitchFamily="34" charset="0"/>
              </a:rPr>
              <a:t>GitHub</a:t>
            </a:r>
            <a:endParaRPr lang="en-GB" sz="600" dirty="0">
              <a:solidFill>
                <a:srgbClr val="737373"/>
              </a:solidFill>
              <a:ea typeface="Segoe UI" pitchFamily="34" charset="0"/>
              <a:cs typeface="Segoe UI" pitchFamily="34" charset="0"/>
            </a:endParaRPr>
          </a:p>
        </p:txBody>
      </p:sp>
      <p:sp>
        <p:nvSpPr>
          <p:cNvPr id="26" name="Rectangle: Rounded Corners 25">
            <a:extLst>
              <a:ext uri="{FF2B5EF4-FFF2-40B4-BE49-F238E27FC236}">
                <a16:creationId xmlns:a16="http://schemas.microsoft.com/office/drawing/2014/main" id="{90CDB289-EA0D-DCC2-0348-9ADE767DFE1D}"/>
              </a:ext>
            </a:extLst>
          </p:cNvPr>
          <p:cNvSpPr/>
          <p:nvPr/>
        </p:nvSpPr>
        <p:spPr bwMode="auto">
          <a:xfrm>
            <a:off x="2218571" y="4125786"/>
            <a:ext cx="1052867" cy="701671"/>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000" b="1" dirty="0">
                <a:solidFill>
                  <a:srgbClr val="737373"/>
                </a:solidFill>
                <a:ea typeface="Segoe UI" pitchFamily="34" charset="0"/>
                <a:cs typeface="Segoe UI" pitchFamily="34" charset="0"/>
              </a:rPr>
              <a:t>Azure DevOps</a:t>
            </a:r>
            <a:endParaRPr lang="en-GB" sz="600" dirty="0">
              <a:solidFill>
                <a:srgbClr val="737373"/>
              </a:solidFill>
              <a:ea typeface="Segoe UI" pitchFamily="34" charset="0"/>
              <a:cs typeface="Segoe UI" pitchFamily="34" charset="0"/>
            </a:endParaRPr>
          </a:p>
        </p:txBody>
      </p:sp>
      <p:sp>
        <p:nvSpPr>
          <p:cNvPr id="28" name="Rectangle: Rounded Corners 27">
            <a:extLst>
              <a:ext uri="{FF2B5EF4-FFF2-40B4-BE49-F238E27FC236}">
                <a16:creationId xmlns:a16="http://schemas.microsoft.com/office/drawing/2014/main" id="{5B42CE91-79E2-B93B-7069-8BFB485EE562}"/>
              </a:ext>
            </a:extLst>
          </p:cNvPr>
          <p:cNvSpPr/>
          <p:nvPr/>
        </p:nvSpPr>
        <p:spPr bwMode="auto">
          <a:xfrm>
            <a:off x="3528196" y="4125786"/>
            <a:ext cx="1052867" cy="701671"/>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000" b="1" dirty="0">
                <a:solidFill>
                  <a:srgbClr val="737373"/>
                </a:solidFill>
                <a:ea typeface="Segoe UI" pitchFamily="34" charset="0"/>
                <a:cs typeface="Segoe UI" pitchFamily="34" charset="0"/>
              </a:rPr>
              <a:t>Local File System</a:t>
            </a:r>
            <a:endParaRPr lang="en-GB" sz="600" dirty="0">
              <a:solidFill>
                <a:srgbClr val="737373"/>
              </a:solidFill>
              <a:ea typeface="Segoe UI" pitchFamily="34" charset="0"/>
              <a:cs typeface="Segoe UI" pitchFamily="34" charset="0"/>
            </a:endParaRPr>
          </a:p>
        </p:txBody>
      </p:sp>
      <p:sp>
        <p:nvSpPr>
          <p:cNvPr id="16" name="Arrow: Right 15">
            <a:extLst>
              <a:ext uri="{FF2B5EF4-FFF2-40B4-BE49-F238E27FC236}">
                <a16:creationId xmlns:a16="http://schemas.microsoft.com/office/drawing/2014/main" id="{7EEC6CFD-1E15-C45E-BECB-CF171B3A0611}"/>
              </a:ext>
            </a:extLst>
          </p:cNvPr>
          <p:cNvSpPr/>
          <p:nvPr/>
        </p:nvSpPr>
        <p:spPr bwMode="auto">
          <a:xfrm>
            <a:off x="5084711" y="3646166"/>
            <a:ext cx="1673100" cy="805804"/>
          </a:xfrm>
          <a:prstGeom prst="rightArrow">
            <a:avLst/>
          </a:prstGeom>
          <a:solidFill>
            <a:schemeClr val="accent1">
              <a:lumMod val="75000"/>
            </a:schemeClr>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100" dirty="0">
                <a:solidFill>
                  <a:schemeClr val="bg1"/>
                </a:solidFill>
                <a:ea typeface="Segoe UI" pitchFamily="34" charset="0"/>
                <a:cs typeface="Segoe UI" pitchFamily="34" charset="0"/>
              </a:rPr>
              <a:t>Automated Bootstrap</a:t>
            </a:r>
          </a:p>
        </p:txBody>
      </p:sp>
      <p:sp>
        <p:nvSpPr>
          <p:cNvPr id="30" name="Rectangle: Rounded Corners 29">
            <a:extLst>
              <a:ext uri="{FF2B5EF4-FFF2-40B4-BE49-F238E27FC236}">
                <a16:creationId xmlns:a16="http://schemas.microsoft.com/office/drawing/2014/main" id="{DAA0695E-26CB-ADA9-D670-EE016EC4AAE3}"/>
              </a:ext>
            </a:extLst>
          </p:cNvPr>
          <p:cNvSpPr/>
          <p:nvPr/>
        </p:nvSpPr>
        <p:spPr bwMode="auto">
          <a:xfrm>
            <a:off x="2914104" y="5630886"/>
            <a:ext cx="1666959" cy="617283"/>
          </a:xfrm>
          <a:prstGeom prst="roundRect">
            <a:avLst>
              <a:gd name="adj" fmla="val 7005"/>
            </a:avLst>
          </a:prstGeom>
          <a:solidFill>
            <a:schemeClr val="bg1"/>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000" b="1" dirty="0">
                <a:solidFill>
                  <a:srgbClr val="737373"/>
                </a:solidFill>
                <a:ea typeface="Segoe UI" pitchFamily="34" charset="0"/>
                <a:cs typeface="Segoe UI" pitchFamily="34" charset="0"/>
              </a:rPr>
              <a:t>Terraform</a:t>
            </a:r>
          </a:p>
        </p:txBody>
      </p:sp>
      <p:sp>
        <p:nvSpPr>
          <p:cNvPr id="31" name="Arrow: Right 30">
            <a:extLst>
              <a:ext uri="{FF2B5EF4-FFF2-40B4-BE49-F238E27FC236}">
                <a16:creationId xmlns:a16="http://schemas.microsoft.com/office/drawing/2014/main" id="{B12663E9-8AE7-16A6-B235-5F82222C29B3}"/>
              </a:ext>
            </a:extLst>
          </p:cNvPr>
          <p:cNvSpPr/>
          <p:nvPr/>
        </p:nvSpPr>
        <p:spPr bwMode="auto">
          <a:xfrm rot="16200000">
            <a:off x="2505793" y="4849498"/>
            <a:ext cx="384657" cy="453391"/>
          </a:xfrm>
          <a:prstGeom prst="rightArrow">
            <a:avLst/>
          </a:prstGeom>
          <a:solidFill>
            <a:schemeClr val="accent2">
              <a:lumMod val="20000"/>
              <a:lumOff val="80000"/>
            </a:schemeClr>
          </a:soli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GB" sz="1100" dirty="0">
              <a:solidFill>
                <a:schemeClr val="bg1"/>
              </a:solidFill>
              <a:ea typeface="Segoe UI" pitchFamily="34" charset="0"/>
              <a:cs typeface="Segoe UI" pitchFamily="34" charset="0"/>
            </a:endParaRPr>
          </a:p>
        </p:txBody>
      </p:sp>
    </p:spTree>
    <p:extLst>
      <p:ext uri="{BB962C8B-B14F-4D97-AF65-F5344CB8AC3E}">
        <p14:creationId xmlns:p14="http://schemas.microsoft.com/office/powerpoint/2010/main" val="104145018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904CA9C-3E74-9DF9-6828-512D2637DB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0039" y="947854"/>
            <a:ext cx="6400281" cy="3524793"/>
          </a:xfrm>
          <a:prstGeom prst="rect">
            <a:avLst/>
          </a:prstGeom>
        </p:spPr>
      </p:pic>
      <p:pic>
        <p:nvPicPr>
          <p:cNvPr id="4" name="Graphic 3" descr="Continuous Improvement with solid fill">
            <a:extLst>
              <a:ext uri="{FF2B5EF4-FFF2-40B4-BE49-F238E27FC236}">
                <a16:creationId xmlns:a16="http://schemas.microsoft.com/office/drawing/2014/main" id="{7E8097C7-E92A-1675-8095-278E0ED7C6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16239" y="1750739"/>
            <a:ext cx="3356522" cy="3356522"/>
          </a:xfrm>
          <a:prstGeom prst="rect">
            <a:avLst/>
          </a:prstGeom>
        </p:spPr>
      </p:pic>
      <p:pic>
        <p:nvPicPr>
          <p:cNvPr id="5" name="Picture 4" descr="A picture containing object, clock&#10;&#10;Description automatically generated">
            <a:extLst>
              <a:ext uri="{FF2B5EF4-FFF2-40B4-BE49-F238E27FC236}">
                <a16:creationId xmlns:a16="http://schemas.microsoft.com/office/drawing/2014/main" id="{FCD401CE-C712-324A-003E-ACA564A0B013}"/>
              </a:ext>
            </a:extLst>
          </p:cNvPr>
          <p:cNvPicPr>
            <a:picLocks noChangeAspect="1"/>
          </p:cNvPicPr>
          <p:nvPr/>
        </p:nvPicPr>
        <p:blipFill>
          <a:blip r:embed="rId5"/>
          <a:stretch>
            <a:fillRect/>
          </a:stretch>
        </p:blipFill>
        <p:spPr>
          <a:xfrm>
            <a:off x="7415561" y="1533713"/>
            <a:ext cx="1091861" cy="1118560"/>
          </a:xfrm>
          <a:prstGeom prst="rect">
            <a:avLst/>
          </a:prstGeom>
        </p:spPr>
      </p:pic>
      <p:pic>
        <p:nvPicPr>
          <p:cNvPr id="8" name="Graphic 7">
            <a:extLst>
              <a:ext uri="{FF2B5EF4-FFF2-40B4-BE49-F238E27FC236}">
                <a16:creationId xmlns:a16="http://schemas.microsoft.com/office/drawing/2014/main" id="{591E1D0C-D94B-7250-5DD2-5BFCAEB0736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389206" y="1247718"/>
            <a:ext cx="1127033" cy="845275"/>
          </a:xfrm>
          <a:prstGeom prst="rect">
            <a:avLst/>
          </a:prstGeom>
        </p:spPr>
      </p:pic>
    </p:spTree>
    <p:extLst>
      <p:ext uri="{BB962C8B-B14F-4D97-AF65-F5344CB8AC3E}">
        <p14:creationId xmlns:p14="http://schemas.microsoft.com/office/powerpoint/2010/main" val="119432555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8C6EADA-B0BB-68CA-CBA1-B8CA76169A56}"/>
              </a:ext>
            </a:extLst>
          </p:cNvPr>
          <p:cNvSpPr/>
          <p:nvPr/>
        </p:nvSpPr>
        <p:spPr bwMode="auto">
          <a:xfrm>
            <a:off x="1035780" y="728283"/>
            <a:ext cx="3981282" cy="514653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2000">
                <a:solidFill>
                  <a:srgbClr val="FFFFFF"/>
                </a:solidFill>
                <a:ea typeface="Segoe UI" pitchFamily="34" charset="0"/>
                <a:cs typeface="Segoe UI" pitchFamily="34" charset="0"/>
              </a:rPr>
              <a:t>Microsoft Azure</a:t>
            </a:r>
          </a:p>
        </p:txBody>
      </p:sp>
      <p:sp>
        <p:nvSpPr>
          <p:cNvPr id="5" name="Rectangle 4">
            <a:extLst>
              <a:ext uri="{FF2B5EF4-FFF2-40B4-BE49-F238E27FC236}">
                <a16:creationId xmlns:a16="http://schemas.microsoft.com/office/drawing/2014/main" id="{074F42F3-6CE6-0071-F613-036F7F343596}"/>
              </a:ext>
            </a:extLst>
          </p:cNvPr>
          <p:cNvSpPr/>
          <p:nvPr/>
        </p:nvSpPr>
        <p:spPr bwMode="auto">
          <a:xfrm>
            <a:off x="5178902" y="728283"/>
            <a:ext cx="5704885" cy="5146534"/>
          </a:xfrm>
          <a:prstGeom prst="rect">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GB" sz="2000">
                <a:solidFill>
                  <a:srgbClr val="FFFFFF"/>
                </a:solidFill>
                <a:ea typeface="Segoe UI" pitchFamily="34" charset="0"/>
                <a:cs typeface="Segoe UI" pitchFamily="34" charset="0"/>
              </a:rPr>
              <a:t>Version Control System</a:t>
            </a:r>
          </a:p>
        </p:txBody>
      </p:sp>
      <p:sp>
        <p:nvSpPr>
          <p:cNvPr id="6" name="Rectangle: Rounded Corners 5">
            <a:extLst>
              <a:ext uri="{FF2B5EF4-FFF2-40B4-BE49-F238E27FC236}">
                <a16:creationId xmlns:a16="http://schemas.microsoft.com/office/drawing/2014/main" id="{4DB5E68A-84EC-8374-7232-FBDCF79092BD}"/>
              </a:ext>
            </a:extLst>
          </p:cNvPr>
          <p:cNvSpPr/>
          <p:nvPr/>
        </p:nvSpPr>
        <p:spPr bwMode="auto">
          <a:xfrm>
            <a:off x="1189529" y="1359463"/>
            <a:ext cx="3657600" cy="1416106"/>
          </a:xfrm>
          <a:prstGeom prst="roundRect">
            <a:avLst>
              <a:gd name="adj" fmla="val 8096"/>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dirty="0">
                <a:solidFill>
                  <a:srgbClr val="FFFFFF"/>
                </a:solidFill>
                <a:ea typeface="Segoe UI" pitchFamily="34" charset="0"/>
                <a:cs typeface="Segoe UI" pitchFamily="34" charset="0"/>
              </a:rPr>
              <a:t>Identity</a:t>
            </a:r>
          </a:p>
        </p:txBody>
      </p:sp>
      <p:sp>
        <p:nvSpPr>
          <p:cNvPr id="7" name="Rectangle: Rounded Corners 6">
            <a:extLst>
              <a:ext uri="{FF2B5EF4-FFF2-40B4-BE49-F238E27FC236}">
                <a16:creationId xmlns:a16="http://schemas.microsoft.com/office/drawing/2014/main" id="{830DEB8F-7106-D85E-A495-CEEE23E28B15}"/>
              </a:ext>
            </a:extLst>
          </p:cNvPr>
          <p:cNvSpPr/>
          <p:nvPr/>
        </p:nvSpPr>
        <p:spPr bwMode="auto">
          <a:xfrm>
            <a:off x="1197621" y="2840152"/>
            <a:ext cx="3657600" cy="1416106"/>
          </a:xfrm>
          <a:prstGeom prst="roundRect">
            <a:avLst>
              <a:gd name="adj" fmla="val 8096"/>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dirty="0">
                <a:solidFill>
                  <a:srgbClr val="FFFFFF"/>
                </a:solidFill>
                <a:ea typeface="Segoe UI" pitchFamily="34" charset="0"/>
                <a:cs typeface="Segoe UI" pitchFamily="34" charset="0"/>
              </a:rPr>
              <a:t>State</a:t>
            </a:r>
          </a:p>
        </p:txBody>
      </p:sp>
      <p:sp>
        <p:nvSpPr>
          <p:cNvPr id="8" name="Rectangle: Rounded Corners 7">
            <a:extLst>
              <a:ext uri="{FF2B5EF4-FFF2-40B4-BE49-F238E27FC236}">
                <a16:creationId xmlns:a16="http://schemas.microsoft.com/office/drawing/2014/main" id="{1732D26E-B2EA-8F94-A41F-47CE5D2AFD8C}"/>
              </a:ext>
            </a:extLst>
          </p:cNvPr>
          <p:cNvSpPr/>
          <p:nvPr/>
        </p:nvSpPr>
        <p:spPr bwMode="auto">
          <a:xfrm>
            <a:off x="1197621" y="4320841"/>
            <a:ext cx="3657600" cy="1416106"/>
          </a:xfrm>
          <a:prstGeom prst="roundRect">
            <a:avLst>
              <a:gd name="adj" fmla="val 8096"/>
            </a:avLst>
          </a:prstGeom>
          <a:solidFill>
            <a:schemeClr val="bg2">
              <a:lumMod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dirty="0">
                <a:solidFill>
                  <a:srgbClr val="FFFFFF"/>
                </a:solidFill>
                <a:ea typeface="Segoe UI" pitchFamily="34" charset="0"/>
                <a:cs typeface="Segoe UI" pitchFamily="34" charset="0"/>
              </a:rPr>
              <a:t>Agents / Runners</a:t>
            </a:r>
          </a:p>
        </p:txBody>
      </p:sp>
      <p:pic>
        <p:nvPicPr>
          <p:cNvPr id="9" name="Graphic 8">
            <a:extLst>
              <a:ext uri="{FF2B5EF4-FFF2-40B4-BE49-F238E27FC236}">
                <a16:creationId xmlns:a16="http://schemas.microsoft.com/office/drawing/2014/main" id="{A6F177E3-B72E-01C6-ACF1-A51546E5781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85993" y="1799352"/>
            <a:ext cx="617913" cy="617913"/>
          </a:xfrm>
          <a:prstGeom prst="rect">
            <a:avLst/>
          </a:prstGeom>
        </p:spPr>
      </p:pic>
      <p:pic>
        <p:nvPicPr>
          <p:cNvPr id="10" name="Graphic 9">
            <a:extLst>
              <a:ext uri="{FF2B5EF4-FFF2-40B4-BE49-F238E27FC236}">
                <a16:creationId xmlns:a16="http://schemas.microsoft.com/office/drawing/2014/main" id="{CA4C3C64-3828-D836-6E06-C5997505AA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01011" y="3222252"/>
            <a:ext cx="650820" cy="650820"/>
          </a:xfrm>
          <a:prstGeom prst="rect">
            <a:avLst/>
          </a:prstGeom>
        </p:spPr>
      </p:pic>
      <p:sp>
        <p:nvSpPr>
          <p:cNvPr id="11" name="TextBox 10">
            <a:extLst>
              <a:ext uri="{FF2B5EF4-FFF2-40B4-BE49-F238E27FC236}">
                <a16:creationId xmlns:a16="http://schemas.microsoft.com/office/drawing/2014/main" id="{8619E75D-E10F-F613-1292-39909A7876D8}"/>
              </a:ext>
            </a:extLst>
          </p:cNvPr>
          <p:cNvSpPr txBox="1"/>
          <p:nvPr/>
        </p:nvSpPr>
        <p:spPr>
          <a:xfrm>
            <a:off x="1197621" y="2427058"/>
            <a:ext cx="3544752" cy="307777"/>
          </a:xfrm>
          <a:prstGeom prst="rect">
            <a:avLst/>
          </a:prstGeom>
          <a:noFill/>
        </p:spPr>
        <p:txBody>
          <a:bodyPr wrap="square" lIns="0" tIns="0" rIns="0" bIns="0" rtlCol="0">
            <a:spAutoFit/>
          </a:bodyPr>
          <a:lstStyle/>
          <a:p>
            <a:pPr algn="ctr"/>
            <a:r>
              <a:rPr lang="en-GB" sz="1000" dirty="0">
                <a:solidFill>
                  <a:schemeClr val="bg1"/>
                </a:solidFill>
              </a:rPr>
              <a:t>User Assigned Managed Identities for Plan and Apply with Federated Credentials</a:t>
            </a:r>
          </a:p>
        </p:txBody>
      </p:sp>
      <p:sp>
        <p:nvSpPr>
          <p:cNvPr id="12" name="TextBox 11">
            <a:extLst>
              <a:ext uri="{FF2B5EF4-FFF2-40B4-BE49-F238E27FC236}">
                <a16:creationId xmlns:a16="http://schemas.microsoft.com/office/drawing/2014/main" id="{178BCC2F-1F23-0E1D-825C-7DB5B9DCFBA7}"/>
              </a:ext>
            </a:extLst>
          </p:cNvPr>
          <p:cNvSpPr txBox="1"/>
          <p:nvPr/>
        </p:nvSpPr>
        <p:spPr>
          <a:xfrm>
            <a:off x="2002778" y="3910777"/>
            <a:ext cx="2031102" cy="153888"/>
          </a:xfrm>
          <a:prstGeom prst="rect">
            <a:avLst/>
          </a:prstGeom>
          <a:noFill/>
        </p:spPr>
        <p:txBody>
          <a:bodyPr wrap="square" lIns="0" tIns="0" rIns="0" bIns="0" rtlCol="0">
            <a:spAutoFit/>
          </a:bodyPr>
          <a:lstStyle/>
          <a:p>
            <a:pPr algn="ctr"/>
            <a:r>
              <a:rPr lang="en-GB" sz="1000">
                <a:solidFill>
                  <a:schemeClr val="bg1"/>
                </a:solidFill>
              </a:rPr>
              <a:t>Storage Account and Container</a:t>
            </a:r>
          </a:p>
        </p:txBody>
      </p:sp>
      <p:pic>
        <p:nvPicPr>
          <p:cNvPr id="13" name="Graphic 12">
            <a:extLst>
              <a:ext uri="{FF2B5EF4-FFF2-40B4-BE49-F238E27FC236}">
                <a16:creationId xmlns:a16="http://schemas.microsoft.com/office/drawing/2014/main" id="{3BB3AD8C-68CA-8321-1886-7CAA1077B5F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507662" y="4848294"/>
            <a:ext cx="584734" cy="584734"/>
          </a:xfrm>
          <a:prstGeom prst="rect">
            <a:avLst/>
          </a:prstGeom>
        </p:spPr>
      </p:pic>
      <p:pic>
        <p:nvPicPr>
          <p:cNvPr id="14" name="Graphic 13">
            <a:extLst>
              <a:ext uri="{FF2B5EF4-FFF2-40B4-BE49-F238E27FC236}">
                <a16:creationId xmlns:a16="http://schemas.microsoft.com/office/drawing/2014/main" id="{F20A93E8-8A46-634B-D5EA-476B77AEB0F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538722" y="4845609"/>
            <a:ext cx="584734" cy="584734"/>
          </a:xfrm>
          <a:prstGeom prst="rect">
            <a:avLst/>
          </a:prstGeom>
        </p:spPr>
      </p:pic>
      <p:sp>
        <p:nvSpPr>
          <p:cNvPr id="15" name="TextBox 14">
            <a:extLst>
              <a:ext uri="{FF2B5EF4-FFF2-40B4-BE49-F238E27FC236}">
                <a16:creationId xmlns:a16="http://schemas.microsoft.com/office/drawing/2014/main" id="{C348146D-AE59-F944-DA88-90991B526D4F}"/>
              </a:ext>
            </a:extLst>
          </p:cNvPr>
          <p:cNvSpPr txBox="1"/>
          <p:nvPr/>
        </p:nvSpPr>
        <p:spPr>
          <a:xfrm>
            <a:off x="2287237" y="5489298"/>
            <a:ext cx="2031102" cy="153888"/>
          </a:xfrm>
          <a:prstGeom prst="rect">
            <a:avLst/>
          </a:prstGeom>
          <a:noFill/>
        </p:spPr>
        <p:txBody>
          <a:bodyPr wrap="square" lIns="0" tIns="0" rIns="0" bIns="0" rtlCol="0">
            <a:spAutoFit/>
          </a:bodyPr>
          <a:lstStyle/>
          <a:p>
            <a:pPr algn="ctr"/>
            <a:r>
              <a:rPr lang="en-GB" sz="1000" dirty="0">
                <a:solidFill>
                  <a:schemeClr val="bg1"/>
                </a:solidFill>
              </a:rPr>
              <a:t>Container Instances Running Agents</a:t>
            </a:r>
          </a:p>
        </p:txBody>
      </p:sp>
      <p:sp>
        <p:nvSpPr>
          <p:cNvPr id="16" name="Rectangle: Rounded Corners 15">
            <a:extLst>
              <a:ext uri="{FF2B5EF4-FFF2-40B4-BE49-F238E27FC236}">
                <a16:creationId xmlns:a16="http://schemas.microsoft.com/office/drawing/2014/main" id="{16F23350-D5E5-DFF8-72F4-A8FD00301FB7}"/>
              </a:ext>
            </a:extLst>
          </p:cNvPr>
          <p:cNvSpPr/>
          <p:nvPr/>
        </p:nvSpPr>
        <p:spPr bwMode="auto">
          <a:xfrm>
            <a:off x="5323322" y="1359463"/>
            <a:ext cx="3657600" cy="906943"/>
          </a:xfrm>
          <a:prstGeom prst="roundRect">
            <a:avLst>
              <a:gd name="adj" fmla="val 8096"/>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a:solidFill>
                  <a:srgbClr val="FFFFFF"/>
                </a:solidFill>
                <a:ea typeface="Segoe UI" pitchFamily="34" charset="0"/>
                <a:cs typeface="Segoe UI" pitchFamily="34" charset="0"/>
              </a:rPr>
              <a:t>Repository</a:t>
            </a:r>
          </a:p>
        </p:txBody>
      </p:sp>
      <p:sp>
        <p:nvSpPr>
          <p:cNvPr id="17" name="Rectangle: Rounded Corners 16">
            <a:extLst>
              <a:ext uri="{FF2B5EF4-FFF2-40B4-BE49-F238E27FC236}">
                <a16:creationId xmlns:a16="http://schemas.microsoft.com/office/drawing/2014/main" id="{E040C1ED-81DA-DCCE-8518-38A8941CB5D7}"/>
              </a:ext>
            </a:extLst>
          </p:cNvPr>
          <p:cNvSpPr/>
          <p:nvPr/>
        </p:nvSpPr>
        <p:spPr bwMode="auto">
          <a:xfrm>
            <a:off x="5323322" y="2346057"/>
            <a:ext cx="3657600" cy="906943"/>
          </a:xfrm>
          <a:prstGeom prst="roundRect">
            <a:avLst>
              <a:gd name="adj" fmla="val 8096"/>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a:solidFill>
                  <a:srgbClr val="FFFFFF"/>
                </a:solidFill>
                <a:ea typeface="Segoe UI" pitchFamily="34" charset="0"/>
                <a:cs typeface="Segoe UI" pitchFamily="34" charset="0"/>
              </a:rPr>
              <a:t>Environments</a:t>
            </a:r>
          </a:p>
        </p:txBody>
      </p:sp>
      <p:pic>
        <p:nvPicPr>
          <p:cNvPr id="18" name="Graphic 17">
            <a:extLst>
              <a:ext uri="{FF2B5EF4-FFF2-40B4-BE49-F238E27FC236}">
                <a16:creationId xmlns:a16="http://schemas.microsoft.com/office/drawing/2014/main" id="{E5B82404-D1CF-A7D3-10A6-45A76909F91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924071" y="1806582"/>
            <a:ext cx="338449" cy="338449"/>
          </a:xfrm>
          <a:prstGeom prst="rect">
            <a:avLst/>
          </a:prstGeom>
        </p:spPr>
      </p:pic>
      <p:sp>
        <p:nvSpPr>
          <p:cNvPr id="19" name="TextBox 18">
            <a:extLst>
              <a:ext uri="{FF2B5EF4-FFF2-40B4-BE49-F238E27FC236}">
                <a16:creationId xmlns:a16="http://schemas.microsoft.com/office/drawing/2014/main" id="{13340352-B562-C949-3036-867BC8781564}"/>
              </a:ext>
            </a:extLst>
          </p:cNvPr>
          <p:cNvSpPr txBox="1"/>
          <p:nvPr/>
        </p:nvSpPr>
        <p:spPr>
          <a:xfrm>
            <a:off x="6262520" y="1898862"/>
            <a:ext cx="2031102" cy="153888"/>
          </a:xfrm>
          <a:prstGeom prst="rect">
            <a:avLst/>
          </a:prstGeom>
          <a:noFill/>
        </p:spPr>
        <p:txBody>
          <a:bodyPr wrap="square" lIns="0" tIns="0" rIns="0" bIns="0" rtlCol="0">
            <a:spAutoFit/>
          </a:bodyPr>
          <a:lstStyle/>
          <a:p>
            <a:pPr algn="ctr"/>
            <a:r>
              <a:rPr lang="en-GB" sz="1000">
                <a:solidFill>
                  <a:schemeClr val="bg1"/>
                </a:solidFill>
              </a:rPr>
              <a:t>Starter module files and variables</a:t>
            </a:r>
          </a:p>
        </p:txBody>
      </p:sp>
      <p:sp>
        <p:nvSpPr>
          <p:cNvPr id="20" name="Rectangle: Rounded Corners 19">
            <a:extLst>
              <a:ext uri="{FF2B5EF4-FFF2-40B4-BE49-F238E27FC236}">
                <a16:creationId xmlns:a16="http://schemas.microsoft.com/office/drawing/2014/main" id="{36AC1082-6A2D-3F41-5804-1DA48C17E166}"/>
              </a:ext>
            </a:extLst>
          </p:cNvPr>
          <p:cNvSpPr/>
          <p:nvPr/>
        </p:nvSpPr>
        <p:spPr bwMode="auto">
          <a:xfrm>
            <a:off x="5937555" y="2776174"/>
            <a:ext cx="1043284" cy="332726"/>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600" dirty="0">
                <a:solidFill>
                  <a:srgbClr val="FFFFFF"/>
                </a:solidFill>
                <a:ea typeface="Segoe UI" pitchFamily="34" charset="0"/>
                <a:cs typeface="Segoe UI" pitchFamily="34" charset="0"/>
              </a:rPr>
              <a:t>Plan</a:t>
            </a:r>
          </a:p>
        </p:txBody>
      </p:sp>
      <p:sp>
        <p:nvSpPr>
          <p:cNvPr id="21" name="Rectangle: Rounded Corners 20">
            <a:extLst>
              <a:ext uri="{FF2B5EF4-FFF2-40B4-BE49-F238E27FC236}">
                <a16:creationId xmlns:a16="http://schemas.microsoft.com/office/drawing/2014/main" id="{226BCA9D-F960-D5DB-445B-C866700C3300}"/>
              </a:ext>
            </a:extLst>
          </p:cNvPr>
          <p:cNvSpPr/>
          <p:nvPr/>
        </p:nvSpPr>
        <p:spPr bwMode="auto">
          <a:xfrm>
            <a:off x="7417368" y="2773903"/>
            <a:ext cx="1043284" cy="332726"/>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600">
                <a:solidFill>
                  <a:srgbClr val="FFFFFF"/>
                </a:solidFill>
                <a:ea typeface="Segoe UI" pitchFamily="34" charset="0"/>
                <a:cs typeface="Segoe UI" pitchFamily="34" charset="0"/>
              </a:rPr>
              <a:t>Apply</a:t>
            </a:r>
          </a:p>
        </p:txBody>
      </p:sp>
      <p:pic>
        <p:nvPicPr>
          <p:cNvPr id="22" name="Graphic 21">
            <a:extLst>
              <a:ext uri="{FF2B5EF4-FFF2-40B4-BE49-F238E27FC236}">
                <a16:creationId xmlns:a16="http://schemas.microsoft.com/office/drawing/2014/main" id="{39254C1C-BAC0-9528-A119-D06A90E5446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278738" y="2801073"/>
            <a:ext cx="171450" cy="171450"/>
          </a:xfrm>
          <a:prstGeom prst="rect">
            <a:avLst/>
          </a:prstGeom>
        </p:spPr>
      </p:pic>
      <p:sp>
        <p:nvSpPr>
          <p:cNvPr id="23" name="TextBox 22">
            <a:extLst>
              <a:ext uri="{FF2B5EF4-FFF2-40B4-BE49-F238E27FC236}">
                <a16:creationId xmlns:a16="http://schemas.microsoft.com/office/drawing/2014/main" id="{CF944CD9-A0A7-2F2B-13B1-391D2E7A6CC6}"/>
              </a:ext>
            </a:extLst>
          </p:cNvPr>
          <p:cNvSpPr txBox="1"/>
          <p:nvPr/>
        </p:nvSpPr>
        <p:spPr>
          <a:xfrm>
            <a:off x="8364463" y="2825063"/>
            <a:ext cx="757522" cy="123111"/>
          </a:xfrm>
          <a:prstGeom prst="rect">
            <a:avLst/>
          </a:prstGeom>
          <a:noFill/>
        </p:spPr>
        <p:txBody>
          <a:bodyPr wrap="square" lIns="0" tIns="0" rIns="0" bIns="0" rtlCol="0">
            <a:spAutoFit/>
          </a:bodyPr>
          <a:lstStyle/>
          <a:p>
            <a:pPr algn="ctr"/>
            <a:r>
              <a:rPr lang="en-GB" sz="800" dirty="0">
                <a:solidFill>
                  <a:schemeClr val="bg1"/>
                </a:solidFill>
              </a:rPr>
              <a:t>Approvals</a:t>
            </a:r>
          </a:p>
        </p:txBody>
      </p:sp>
      <p:sp>
        <p:nvSpPr>
          <p:cNvPr id="24" name="Rectangle: Rounded Corners 23">
            <a:extLst>
              <a:ext uri="{FF2B5EF4-FFF2-40B4-BE49-F238E27FC236}">
                <a16:creationId xmlns:a16="http://schemas.microsoft.com/office/drawing/2014/main" id="{FD208A88-FFF7-8BBA-F538-5142BD03283A}"/>
              </a:ext>
            </a:extLst>
          </p:cNvPr>
          <p:cNvSpPr/>
          <p:nvPr/>
        </p:nvSpPr>
        <p:spPr bwMode="auto">
          <a:xfrm>
            <a:off x="5323322" y="3331592"/>
            <a:ext cx="3657600" cy="906943"/>
          </a:xfrm>
          <a:prstGeom prst="roundRect">
            <a:avLst>
              <a:gd name="adj" fmla="val 8096"/>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a:solidFill>
                  <a:srgbClr val="FFFFFF"/>
                </a:solidFill>
                <a:ea typeface="Segoe UI" pitchFamily="34" charset="0"/>
                <a:cs typeface="Segoe UI" pitchFamily="34" charset="0"/>
              </a:rPr>
              <a:t>Group / Team</a:t>
            </a:r>
          </a:p>
        </p:txBody>
      </p:sp>
      <p:sp>
        <p:nvSpPr>
          <p:cNvPr id="25" name="Rectangle: Rounded Corners 24">
            <a:extLst>
              <a:ext uri="{FF2B5EF4-FFF2-40B4-BE49-F238E27FC236}">
                <a16:creationId xmlns:a16="http://schemas.microsoft.com/office/drawing/2014/main" id="{514281F4-942F-0D8F-4898-AE1AB975FD62}"/>
              </a:ext>
            </a:extLst>
          </p:cNvPr>
          <p:cNvSpPr/>
          <p:nvPr/>
        </p:nvSpPr>
        <p:spPr bwMode="auto">
          <a:xfrm>
            <a:off x="5323322" y="4343720"/>
            <a:ext cx="3657600" cy="906943"/>
          </a:xfrm>
          <a:prstGeom prst="roundRect">
            <a:avLst>
              <a:gd name="adj" fmla="val 8096"/>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a:solidFill>
                  <a:srgbClr val="FFFFFF"/>
                </a:solidFill>
                <a:ea typeface="Segoe UI" pitchFamily="34" charset="0"/>
                <a:cs typeface="Segoe UI" pitchFamily="34" charset="0"/>
              </a:rPr>
              <a:t>Pipelines / Actions</a:t>
            </a:r>
          </a:p>
        </p:txBody>
      </p:sp>
      <p:pic>
        <p:nvPicPr>
          <p:cNvPr id="26" name="Graphic 25">
            <a:extLst>
              <a:ext uri="{FF2B5EF4-FFF2-40B4-BE49-F238E27FC236}">
                <a16:creationId xmlns:a16="http://schemas.microsoft.com/office/drawing/2014/main" id="{926B2122-2534-A478-76A9-C5FC4C52745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467664" y="1451342"/>
            <a:ext cx="171450" cy="171450"/>
          </a:xfrm>
          <a:prstGeom prst="rect">
            <a:avLst/>
          </a:prstGeom>
        </p:spPr>
      </p:pic>
      <p:sp>
        <p:nvSpPr>
          <p:cNvPr id="27" name="TextBox 26">
            <a:extLst>
              <a:ext uri="{FF2B5EF4-FFF2-40B4-BE49-F238E27FC236}">
                <a16:creationId xmlns:a16="http://schemas.microsoft.com/office/drawing/2014/main" id="{897B56DC-896A-CE21-6A22-AB3AE7234706}"/>
              </a:ext>
            </a:extLst>
          </p:cNvPr>
          <p:cNvSpPr txBox="1"/>
          <p:nvPr/>
        </p:nvSpPr>
        <p:spPr>
          <a:xfrm>
            <a:off x="8012390" y="1664580"/>
            <a:ext cx="1081997" cy="138499"/>
          </a:xfrm>
          <a:prstGeom prst="rect">
            <a:avLst/>
          </a:prstGeom>
          <a:noFill/>
        </p:spPr>
        <p:txBody>
          <a:bodyPr wrap="square" lIns="0" tIns="0" rIns="0" bIns="0" rtlCol="0">
            <a:spAutoFit/>
          </a:bodyPr>
          <a:lstStyle/>
          <a:p>
            <a:pPr algn="ctr"/>
            <a:r>
              <a:rPr lang="en-GB" sz="900">
                <a:solidFill>
                  <a:schemeClr val="bg1"/>
                </a:solidFill>
              </a:rPr>
              <a:t>Branch policy</a:t>
            </a:r>
          </a:p>
        </p:txBody>
      </p:sp>
      <p:sp>
        <p:nvSpPr>
          <p:cNvPr id="28" name="Rectangle: Rounded Corners 27">
            <a:extLst>
              <a:ext uri="{FF2B5EF4-FFF2-40B4-BE49-F238E27FC236}">
                <a16:creationId xmlns:a16="http://schemas.microsoft.com/office/drawing/2014/main" id="{A34F41CC-6441-B248-231C-0C2416437BD1}"/>
              </a:ext>
            </a:extLst>
          </p:cNvPr>
          <p:cNvSpPr/>
          <p:nvPr/>
        </p:nvSpPr>
        <p:spPr bwMode="auto">
          <a:xfrm>
            <a:off x="6341860" y="3792039"/>
            <a:ext cx="1766382" cy="332726"/>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600">
                <a:solidFill>
                  <a:srgbClr val="FFFFFF"/>
                </a:solidFill>
                <a:ea typeface="Segoe UI" pitchFamily="34" charset="0"/>
                <a:cs typeface="Segoe UI" pitchFamily="34" charset="0"/>
              </a:rPr>
              <a:t>Approvers</a:t>
            </a:r>
          </a:p>
        </p:txBody>
      </p:sp>
      <p:pic>
        <p:nvPicPr>
          <p:cNvPr id="29" name="Graphic 28">
            <a:extLst>
              <a:ext uri="{FF2B5EF4-FFF2-40B4-BE49-F238E27FC236}">
                <a16:creationId xmlns:a16="http://schemas.microsoft.com/office/drawing/2014/main" id="{3A1C34E1-E3D7-81D3-23CB-7A6DBE46874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826180" y="3872339"/>
            <a:ext cx="171450" cy="171450"/>
          </a:xfrm>
          <a:prstGeom prst="rect">
            <a:avLst/>
          </a:prstGeom>
        </p:spPr>
      </p:pic>
      <p:pic>
        <p:nvPicPr>
          <p:cNvPr id="30" name="Graphic 29">
            <a:extLst>
              <a:ext uri="{FF2B5EF4-FFF2-40B4-BE49-F238E27FC236}">
                <a16:creationId xmlns:a16="http://schemas.microsoft.com/office/drawing/2014/main" id="{D40E0195-C1E9-FFC1-27A5-4DAA416B4C2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472037" y="3872339"/>
            <a:ext cx="171450" cy="171450"/>
          </a:xfrm>
          <a:prstGeom prst="rect">
            <a:avLst/>
          </a:prstGeom>
        </p:spPr>
      </p:pic>
      <p:sp>
        <p:nvSpPr>
          <p:cNvPr id="31" name="Rectangle: Rounded Corners 30">
            <a:extLst>
              <a:ext uri="{FF2B5EF4-FFF2-40B4-BE49-F238E27FC236}">
                <a16:creationId xmlns:a16="http://schemas.microsoft.com/office/drawing/2014/main" id="{4E056013-F690-B095-B2D8-4AC8BC171D4D}"/>
              </a:ext>
            </a:extLst>
          </p:cNvPr>
          <p:cNvSpPr/>
          <p:nvPr/>
        </p:nvSpPr>
        <p:spPr bwMode="auto">
          <a:xfrm>
            <a:off x="5937555" y="4793647"/>
            <a:ext cx="1043284" cy="332726"/>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600">
                <a:solidFill>
                  <a:srgbClr val="FFFFFF"/>
                </a:solidFill>
                <a:ea typeface="Segoe UI" pitchFamily="34" charset="0"/>
                <a:cs typeface="Segoe UI" pitchFamily="34" charset="0"/>
              </a:rPr>
              <a:t>CI</a:t>
            </a:r>
          </a:p>
        </p:txBody>
      </p:sp>
      <p:sp>
        <p:nvSpPr>
          <p:cNvPr id="32" name="Rectangle: Rounded Corners 31">
            <a:extLst>
              <a:ext uri="{FF2B5EF4-FFF2-40B4-BE49-F238E27FC236}">
                <a16:creationId xmlns:a16="http://schemas.microsoft.com/office/drawing/2014/main" id="{0A0F6B79-7B42-1941-683C-304FA7EB69F6}"/>
              </a:ext>
            </a:extLst>
          </p:cNvPr>
          <p:cNvSpPr/>
          <p:nvPr/>
        </p:nvSpPr>
        <p:spPr bwMode="auto">
          <a:xfrm>
            <a:off x="7424380" y="4793647"/>
            <a:ext cx="1043284" cy="332726"/>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600">
                <a:solidFill>
                  <a:srgbClr val="FFFFFF"/>
                </a:solidFill>
                <a:ea typeface="Segoe UI" pitchFamily="34" charset="0"/>
                <a:cs typeface="Segoe UI" pitchFamily="34" charset="0"/>
              </a:rPr>
              <a:t>CD</a:t>
            </a:r>
          </a:p>
        </p:txBody>
      </p:sp>
      <p:sp>
        <p:nvSpPr>
          <p:cNvPr id="33" name="Rectangle: Rounded Corners 32">
            <a:extLst>
              <a:ext uri="{FF2B5EF4-FFF2-40B4-BE49-F238E27FC236}">
                <a16:creationId xmlns:a16="http://schemas.microsoft.com/office/drawing/2014/main" id="{C175F9B2-4B40-B027-4AC3-761BD47434F6}"/>
              </a:ext>
            </a:extLst>
          </p:cNvPr>
          <p:cNvSpPr/>
          <p:nvPr/>
        </p:nvSpPr>
        <p:spPr bwMode="auto">
          <a:xfrm>
            <a:off x="9028738" y="1359463"/>
            <a:ext cx="1702054" cy="1893537"/>
          </a:xfrm>
          <a:prstGeom prst="roundRect">
            <a:avLst>
              <a:gd name="adj" fmla="val 8096"/>
            </a:avLst>
          </a:prstGeom>
          <a:solidFill>
            <a:schemeClr val="bg2">
              <a:lumMod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a:solidFill>
                  <a:srgbClr val="FFFFFF"/>
                </a:solidFill>
                <a:ea typeface="Segoe UI" pitchFamily="34" charset="0"/>
                <a:cs typeface="Segoe UI" pitchFamily="34" charset="0"/>
              </a:rPr>
              <a:t>Service Connections</a:t>
            </a:r>
          </a:p>
        </p:txBody>
      </p:sp>
      <p:sp>
        <p:nvSpPr>
          <p:cNvPr id="34" name="Rectangle: Rounded Corners 33">
            <a:extLst>
              <a:ext uri="{FF2B5EF4-FFF2-40B4-BE49-F238E27FC236}">
                <a16:creationId xmlns:a16="http://schemas.microsoft.com/office/drawing/2014/main" id="{C80CE966-4FB4-64C2-C365-D6EA44627F20}"/>
              </a:ext>
            </a:extLst>
          </p:cNvPr>
          <p:cNvSpPr/>
          <p:nvPr/>
        </p:nvSpPr>
        <p:spPr bwMode="auto">
          <a:xfrm>
            <a:off x="9048696" y="3331592"/>
            <a:ext cx="1702054" cy="1893537"/>
          </a:xfrm>
          <a:prstGeom prst="roundRect">
            <a:avLst>
              <a:gd name="adj" fmla="val 8096"/>
            </a:avLst>
          </a:prstGeom>
          <a:solidFill>
            <a:schemeClr val="bg2">
              <a:lumMod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dirty="0">
                <a:solidFill>
                  <a:srgbClr val="FFFFFF"/>
                </a:solidFill>
                <a:cs typeface="Segoe UI" pitchFamily="34" charset="0"/>
              </a:rPr>
              <a:t>Agent Pool / Runner Group</a:t>
            </a:r>
          </a:p>
        </p:txBody>
      </p:sp>
      <p:sp>
        <p:nvSpPr>
          <p:cNvPr id="35" name="Rectangle: Rounded Corners 34">
            <a:extLst>
              <a:ext uri="{FF2B5EF4-FFF2-40B4-BE49-F238E27FC236}">
                <a16:creationId xmlns:a16="http://schemas.microsoft.com/office/drawing/2014/main" id="{E644865B-E014-B830-C23E-C991EC668932}"/>
              </a:ext>
            </a:extLst>
          </p:cNvPr>
          <p:cNvSpPr/>
          <p:nvPr/>
        </p:nvSpPr>
        <p:spPr bwMode="auto">
          <a:xfrm>
            <a:off x="9322144" y="4069011"/>
            <a:ext cx="1155157" cy="332726"/>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600" dirty="0">
                <a:solidFill>
                  <a:srgbClr val="FFFFFF"/>
                </a:solidFill>
                <a:ea typeface="Segoe UI" pitchFamily="34" charset="0"/>
                <a:cs typeface="Segoe UI" pitchFamily="34" charset="0"/>
              </a:rPr>
              <a:t>Agent 1</a:t>
            </a:r>
          </a:p>
        </p:txBody>
      </p:sp>
      <p:sp>
        <p:nvSpPr>
          <p:cNvPr id="36" name="Rectangle: Rounded Corners 35">
            <a:extLst>
              <a:ext uri="{FF2B5EF4-FFF2-40B4-BE49-F238E27FC236}">
                <a16:creationId xmlns:a16="http://schemas.microsoft.com/office/drawing/2014/main" id="{DCBCFD0F-37C1-90CF-B74D-C30AC233FF18}"/>
              </a:ext>
            </a:extLst>
          </p:cNvPr>
          <p:cNvSpPr/>
          <p:nvPr/>
        </p:nvSpPr>
        <p:spPr bwMode="auto">
          <a:xfrm>
            <a:off x="9327539" y="4593937"/>
            <a:ext cx="1155157" cy="332726"/>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600">
                <a:solidFill>
                  <a:srgbClr val="FFFFFF"/>
                </a:solidFill>
                <a:ea typeface="Segoe UI" pitchFamily="34" charset="0"/>
                <a:cs typeface="Segoe UI" pitchFamily="34" charset="0"/>
              </a:rPr>
              <a:t>Agent 2</a:t>
            </a:r>
          </a:p>
        </p:txBody>
      </p:sp>
      <p:sp>
        <p:nvSpPr>
          <p:cNvPr id="37" name="Rectangle: Rounded Corners 36">
            <a:extLst>
              <a:ext uri="{FF2B5EF4-FFF2-40B4-BE49-F238E27FC236}">
                <a16:creationId xmlns:a16="http://schemas.microsoft.com/office/drawing/2014/main" id="{63E62AD8-234A-A39A-9029-C25E2B55ECA2}"/>
              </a:ext>
            </a:extLst>
          </p:cNvPr>
          <p:cNvSpPr/>
          <p:nvPr/>
        </p:nvSpPr>
        <p:spPr bwMode="auto">
          <a:xfrm>
            <a:off x="9322143" y="2085300"/>
            <a:ext cx="1155157" cy="332726"/>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600">
                <a:solidFill>
                  <a:srgbClr val="FFFFFF"/>
                </a:solidFill>
                <a:ea typeface="Segoe UI" pitchFamily="34" charset="0"/>
                <a:cs typeface="Segoe UI" pitchFamily="34" charset="0"/>
              </a:rPr>
              <a:t>Plan</a:t>
            </a:r>
          </a:p>
        </p:txBody>
      </p:sp>
      <p:sp>
        <p:nvSpPr>
          <p:cNvPr id="38" name="Rectangle: Rounded Corners 37">
            <a:extLst>
              <a:ext uri="{FF2B5EF4-FFF2-40B4-BE49-F238E27FC236}">
                <a16:creationId xmlns:a16="http://schemas.microsoft.com/office/drawing/2014/main" id="{E9202439-3F81-7B39-9C9D-669B1CFE1574}"/>
              </a:ext>
            </a:extLst>
          </p:cNvPr>
          <p:cNvSpPr/>
          <p:nvPr/>
        </p:nvSpPr>
        <p:spPr bwMode="auto">
          <a:xfrm>
            <a:off x="9305774" y="2590702"/>
            <a:ext cx="1155157" cy="332726"/>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GB" sz="1600">
                <a:solidFill>
                  <a:srgbClr val="FFFFFF"/>
                </a:solidFill>
                <a:ea typeface="Segoe UI" pitchFamily="34" charset="0"/>
                <a:cs typeface="Segoe UI" pitchFamily="34" charset="0"/>
              </a:rPr>
              <a:t>Apply</a:t>
            </a:r>
          </a:p>
        </p:txBody>
      </p:sp>
      <p:pic>
        <p:nvPicPr>
          <p:cNvPr id="39" name="Graphic 38">
            <a:extLst>
              <a:ext uri="{FF2B5EF4-FFF2-40B4-BE49-F238E27FC236}">
                <a16:creationId xmlns:a16="http://schemas.microsoft.com/office/drawing/2014/main" id="{BD6C320E-A357-F15A-D032-DFB346DA0BC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403372" y="1451342"/>
            <a:ext cx="171450" cy="171450"/>
          </a:xfrm>
          <a:prstGeom prst="rect">
            <a:avLst/>
          </a:prstGeom>
        </p:spPr>
      </p:pic>
      <p:pic>
        <p:nvPicPr>
          <p:cNvPr id="40" name="Graphic 39">
            <a:extLst>
              <a:ext uri="{FF2B5EF4-FFF2-40B4-BE49-F238E27FC236}">
                <a16:creationId xmlns:a16="http://schemas.microsoft.com/office/drawing/2014/main" id="{287220DE-C841-3E33-7BA4-212A3BB3FAC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403372" y="2389832"/>
            <a:ext cx="171450" cy="171450"/>
          </a:xfrm>
          <a:prstGeom prst="rect">
            <a:avLst/>
          </a:prstGeom>
        </p:spPr>
      </p:pic>
      <p:pic>
        <p:nvPicPr>
          <p:cNvPr id="41" name="Graphic 40">
            <a:extLst>
              <a:ext uri="{FF2B5EF4-FFF2-40B4-BE49-F238E27FC236}">
                <a16:creationId xmlns:a16="http://schemas.microsoft.com/office/drawing/2014/main" id="{E9C6FC49-8560-79E0-CD83-4D36A8160E0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403372" y="3393627"/>
            <a:ext cx="171450" cy="171450"/>
          </a:xfrm>
          <a:prstGeom prst="rect">
            <a:avLst/>
          </a:prstGeom>
        </p:spPr>
      </p:pic>
      <p:pic>
        <p:nvPicPr>
          <p:cNvPr id="42" name="Graphic 41">
            <a:extLst>
              <a:ext uri="{FF2B5EF4-FFF2-40B4-BE49-F238E27FC236}">
                <a16:creationId xmlns:a16="http://schemas.microsoft.com/office/drawing/2014/main" id="{C033625E-D81B-2BE1-D734-57B39AE8C04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403372" y="4378740"/>
            <a:ext cx="171450" cy="171450"/>
          </a:xfrm>
          <a:prstGeom prst="rect">
            <a:avLst/>
          </a:prstGeom>
        </p:spPr>
      </p:pic>
      <p:pic>
        <p:nvPicPr>
          <p:cNvPr id="43" name="Graphic 42">
            <a:extLst>
              <a:ext uri="{FF2B5EF4-FFF2-40B4-BE49-F238E27FC236}">
                <a16:creationId xmlns:a16="http://schemas.microsoft.com/office/drawing/2014/main" id="{AB4FBB51-A7CC-8904-E8A0-FFC09C68F9F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110048" y="3370708"/>
            <a:ext cx="171450" cy="171450"/>
          </a:xfrm>
          <a:prstGeom prst="rect">
            <a:avLst/>
          </a:prstGeom>
        </p:spPr>
      </p:pic>
      <p:pic>
        <p:nvPicPr>
          <p:cNvPr id="44" name="Graphic 43">
            <a:extLst>
              <a:ext uri="{FF2B5EF4-FFF2-40B4-BE49-F238E27FC236}">
                <a16:creationId xmlns:a16="http://schemas.microsoft.com/office/drawing/2014/main" id="{B0F585A3-9E2D-3A27-B6BD-06B6E28E7FB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113381" y="1430832"/>
            <a:ext cx="171450" cy="171450"/>
          </a:xfrm>
          <a:prstGeom prst="rect">
            <a:avLst/>
          </a:prstGeom>
        </p:spPr>
      </p:pic>
      <p:pic>
        <p:nvPicPr>
          <p:cNvPr id="45" name="Picture 44" descr="Icon&#10;&#10;Description automatically generated">
            <a:extLst>
              <a:ext uri="{FF2B5EF4-FFF2-40B4-BE49-F238E27FC236}">
                <a16:creationId xmlns:a16="http://schemas.microsoft.com/office/drawing/2014/main" id="{EF95864B-A485-E630-4E3A-4161D77C2077}"/>
              </a:ext>
            </a:extLst>
          </p:cNvPr>
          <p:cNvPicPr>
            <a:picLocks noChangeAspect="1"/>
          </p:cNvPicPr>
          <p:nvPr/>
        </p:nvPicPr>
        <p:blipFill>
          <a:blip r:embed="rId16">
            <a:lum bright="70000" contrast="-70000"/>
          </a:blip>
          <a:stretch>
            <a:fillRect/>
          </a:stretch>
        </p:blipFill>
        <p:spPr>
          <a:xfrm>
            <a:off x="5625880" y="2389832"/>
            <a:ext cx="171450" cy="171450"/>
          </a:xfrm>
          <a:prstGeom prst="rect">
            <a:avLst/>
          </a:prstGeom>
        </p:spPr>
      </p:pic>
      <p:pic>
        <p:nvPicPr>
          <p:cNvPr id="46" name="Picture 45" descr="Icon&#10;&#10;Description automatically generated">
            <a:extLst>
              <a:ext uri="{FF2B5EF4-FFF2-40B4-BE49-F238E27FC236}">
                <a16:creationId xmlns:a16="http://schemas.microsoft.com/office/drawing/2014/main" id="{0EFB1B90-FE88-EF4F-A631-F7E6CAE2589E}"/>
              </a:ext>
            </a:extLst>
          </p:cNvPr>
          <p:cNvPicPr>
            <a:picLocks noChangeAspect="1"/>
          </p:cNvPicPr>
          <p:nvPr/>
        </p:nvPicPr>
        <p:blipFill>
          <a:blip r:embed="rId16">
            <a:lum bright="70000" contrast="-70000"/>
          </a:blip>
          <a:stretch>
            <a:fillRect/>
          </a:stretch>
        </p:blipFill>
        <p:spPr>
          <a:xfrm>
            <a:off x="5622638" y="1451342"/>
            <a:ext cx="171450" cy="171450"/>
          </a:xfrm>
          <a:prstGeom prst="rect">
            <a:avLst/>
          </a:prstGeom>
        </p:spPr>
      </p:pic>
      <p:pic>
        <p:nvPicPr>
          <p:cNvPr id="47" name="Picture 46" descr="Icon&#10;&#10;Description automatically generated">
            <a:extLst>
              <a:ext uri="{FF2B5EF4-FFF2-40B4-BE49-F238E27FC236}">
                <a16:creationId xmlns:a16="http://schemas.microsoft.com/office/drawing/2014/main" id="{33A05FDF-3848-FC4C-E86A-5CA8B4C1D2CE}"/>
              </a:ext>
            </a:extLst>
          </p:cNvPr>
          <p:cNvPicPr>
            <a:picLocks noChangeAspect="1"/>
          </p:cNvPicPr>
          <p:nvPr/>
        </p:nvPicPr>
        <p:blipFill>
          <a:blip r:embed="rId16">
            <a:lum bright="70000" contrast="-70000"/>
          </a:blip>
          <a:stretch>
            <a:fillRect/>
          </a:stretch>
        </p:blipFill>
        <p:spPr>
          <a:xfrm>
            <a:off x="5613491" y="3393369"/>
            <a:ext cx="171450" cy="171450"/>
          </a:xfrm>
          <a:prstGeom prst="rect">
            <a:avLst/>
          </a:prstGeom>
        </p:spPr>
      </p:pic>
      <p:pic>
        <p:nvPicPr>
          <p:cNvPr id="48" name="Picture 47" descr="Icon&#10;&#10;Description automatically generated">
            <a:extLst>
              <a:ext uri="{FF2B5EF4-FFF2-40B4-BE49-F238E27FC236}">
                <a16:creationId xmlns:a16="http://schemas.microsoft.com/office/drawing/2014/main" id="{EEDEB20C-6FB0-D5C0-F925-DC316FD8949D}"/>
              </a:ext>
            </a:extLst>
          </p:cNvPr>
          <p:cNvPicPr>
            <a:picLocks noChangeAspect="1"/>
          </p:cNvPicPr>
          <p:nvPr/>
        </p:nvPicPr>
        <p:blipFill>
          <a:blip r:embed="rId16">
            <a:lum bright="70000" contrast="-70000"/>
          </a:blip>
          <a:stretch>
            <a:fillRect/>
          </a:stretch>
        </p:blipFill>
        <p:spPr>
          <a:xfrm>
            <a:off x="5615455" y="4380611"/>
            <a:ext cx="171450" cy="171450"/>
          </a:xfrm>
          <a:prstGeom prst="rect">
            <a:avLst/>
          </a:prstGeom>
        </p:spPr>
      </p:pic>
      <p:sp>
        <p:nvSpPr>
          <p:cNvPr id="51" name="Rectangle: Rounded Corners 50">
            <a:extLst>
              <a:ext uri="{FF2B5EF4-FFF2-40B4-BE49-F238E27FC236}">
                <a16:creationId xmlns:a16="http://schemas.microsoft.com/office/drawing/2014/main" id="{F0C7D9F7-5137-B316-FF35-EF3FBB84902B}"/>
              </a:ext>
            </a:extLst>
          </p:cNvPr>
          <p:cNvSpPr/>
          <p:nvPr/>
        </p:nvSpPr>
        <p:spPr bwMode="auto">
          <a:xfrm>
            <a:off x="5340570" y="5304603"/>
            <a:ext cx="5410179" cy="504717"/>
          </a:xfrm>
          <a:prstGeom prst="roundRect">
            <a:avLst>
              <a:gd name="adj" fmla="val 8096"/>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GB" sz="1400" dirty="0">
                <a:solidFill>
                  <a:srgbClr val="FFFFFF"/>
                </a:solidFill>
                <a:ea typeface="Segoe UI" pitchFamily="34" charset="0"/>
                <a:cs typeface="Segoe UI" pitchFamily="34" charset="0"/>
              </a:rPr>
              <a:t>Variable Set  / Repository Variables</a:t>
            </a:r>
          </a:p>
        </p:txBody>
      </p:sp>
      <p:pic>
        <p:nvPicPr>
          <p:cNvPr id="52" name="Graphic 51">
            <a:extLst>
              <a:ext uri="{FF2B5EF4-FFF2-40B4-BE49-F238E27FC236}">
                <a16:creationId xmlns:a16="http://schemas.microsoft.com/office/drawing/2014/main" id="{906E8823-F0F8-87C9-BE30-DA4A0012021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404437" y="5339623"/>
            <a:ext cx="171450" cy="171450"/>
          </a:xfrm>
          <a:prstGeom prst="rect">
            <a:avLst/>
          </a:prstGeom>
        </p:spPr>
      </p:pic>
      <p:pic>
        <p:nvPicPr>
          <p:cNvPr id="53" name="Picture 52" descr="Icon&#10;&#10;Description automatically generated">
            <a:extLst>
              <a:ext uri="{FF2B5EF4-FFF2-40B4-BE49-F238E27FC236}">
                <a16:creationId xmlns:a16="http://schemas.microsoft.com/office/drawing/2014/main" id="{1672A0ED-2FFB-268A-099C-740741F27E19}"/>
              </a:ext>
            </a:extLst>
          </p:cNvPr>
          <p:cNvPicPr>
            <a:picLocks noChangeAspect="1"/>
          </p:cNvPicPr>
          <p:nvPr/>
        </p:nvPicPr>
        <p:blipFill>
          <a:blip r:embed="rId16">
            <a:lum bright="70000" contrast="-70000"/>
          </a:blip>
          <a:stretch>
            <a:fillRect/>
          </a:stretch>
        </p:blipFill>
        <p:spPr>
          <a:xfrm>
            <a:off x="5624612" y="5341494"/>
            <a:ext cx="171450" cy="171450"/>
          </a:xfrm>
          <a:prstGeom prst="rect">
            <a:avLst/>
          </a:prstGeom>
        </p:spPr>
      </p:pic>
      <p:sp>
        <p:nvSpPr>
          <p:cNvPr id="54" name="TextBox 53">
            <a:extLst>
              <a:ext uri="{FF2B5EF4-FFF2-40B4-BE49-F238E27FC236}">
                <a16:creationId xmlns:a16="http://schemas.microsoft.com/office/drawing/2014/main" id="{95D8FD42-63B1-9EEF-626F-EFA6ABC953BF}"/>
              </a:ext>
            </a:extLst>
          </p:cNvPr>
          <p:cNvSpPr txBox="1"/>
          <p:nvPr/>
        </p:nvSpPr>
        <p:spPr>
          <a:xfrm>
            <a:off x="6189191" y="3111778"/>
            <a:ext cx="2031102" cy="123111"/>
          </a:xfrm>
          <a:prstGeom prst="rect">
            <a:avLst/>
          </a:prstGeom>
          <a:noFill/>
        </p:spPr>
        <p:txBody>
          <a:bodyPr wrap="square" lIns="0" tIns="0" rIns="0" bIns="0" rtlCol="0">
            <a:spAutoFit/>
          </a:bodyPr>
          <a:lstStyle/>
          <a:p>
            <a:pPr algn="ctr"/>
            <a:r>
              <a:rPr lang="en-GB" sz="800" dirty="0">
                <a:solidFill>
                  <a:schemeClr val="bg1"/>
                </a:solidFill>
              </a:rPr>
              <a:t>Concurrency control</a:t>
            </a:r>
          </a:p>
        </p:txBody>
      </p:sp>
      <p:sp>
        <p:nvSpPr>
          <p:cNvPr id="55" name="TextBox 54">
            <a:extLst>
              <a:ext uri="{FF2B5EF4-FFF2-40B4-BE49-F238E27FC236}">
                <a16:creationId xmlns:a16="http://schemas.microsoft.com/office/drawing/2014/main" id="{536455F3-36A9-28BE-7831-83007DB678BE}"/>
              </a:ext>
            </a:extLst>
          </p:cNvPr>
          <p:cNvSpPr txBox="1"/>
          <p:nvPr/>
        </p:nvSpPr>
        <p:spPr>
          <a:xfrm>
            <a:off x="8515195" y="4845609"/>
            <a:ext cx="743322" cy="246221"/>
          </a:xfrm>
          <a:prstGeom prst="rect">
            <a:avLst/>
          </a:prstGeom>
          <a:noFill/>
        </p:spPr>
        <p:txBody>
          <a:bodyPr wrap="square" lIns="0" tIns="0" rIns="0" bIns="0" rtlCol="0">
            <a:spAutoFit/>
          </a:bodyPr>
          <a:lstStyle/>
          <a:p>
            <a:r>
              <a:rPr lang="en-GB" sz="800">
                <a:solidFill>
                  <a:schemeClr val="bg1"/>
                </a:solidFill>
              </a:rPr>
              <a:t>- apply</a:t>
            </a:r>
          </a:p>
          <a:p>
            <a:r>
              <a:rPr lang="en-GB" sz="800">
                <a:solidFill>
                  <a:schemeClr val="bg1"/>
                </a:solidFill>
              </a:rPr>
              <a:t>- destroy</a:t>
            </a:r>
          </a:p>
        </p:txBody>
      </p:sp>
      <p:sp>
        <p:nvSpPr>
          <p:cNvPr id="56" name="TextBox 55">
            <a:extLst>
              <a:ext uri="{FF2B5EF4-FFF2-40B4-BE49-F238E27FC236}">
                <a16:creationId xmlns:a16="http://schemas.microsoft.com/office/drawing/2014/main" id="{FC1F24EE-E3D0-CCA0-D356-85FD29E933A0}"/>
              </a:ext>
            </a:extLst>
          </p:cNvPr>
          <p:cNvSpPr txBox="1"/>
          <p:nvPr/>
        </p:nvSpPr>
        <p:spPr>
          <a:xfrm>
            <a:off x="3965746" y="1935508"/>
            <a:ext cx="757522" cy="369332"/>
          </a:xfrm>
          <a:prstGeom prst="rect">
            <a:avLst/>
          </a:prstGeom>
          <a:noFill/>
        </p:spPr>
        <p:txBody>
          <a:bodyPr wrap="square" lIns="0" tIns="0" rIns="0" bIns="0" rtlCol="0">
            <a:spAutoFit/>
          </a:bodyPr>
          <a:lstStyle/>
          <a:p>
            <a:pPr algn="ctr"/>
            <a:r>
              <a:rPr lang="en-GB" sz="800" dirty="0">
                <a:solidFill>
                  <a:schemeClr val="bg1"/>
                </a:solidFill>
              </a:rPr>
              <a:t>Permissions applied for ALZ module</a:t>
            </a:r>
          </a:p>
        </p:txBody>
      </p:sp>
      <p:pic>
        <p:nvPicPr>
          <p:cNvPr id="57" name="Graphic 56">
            <a:extLst>
              <a:ext uri="{FF2B5EF4-FFF2-40B4-BE49-F238E27FC236}">
                <a16:creationId xmlns:a16="http://schemas.microsoft.com/office/drawing/2014/main" id="{217D167B-7F49-5770-7DDB-1C80332325B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248536" y="2605826"/>
            <a:ext cx="171450" cy="171450"/>
          </a:xfrm>
          <a:prstGeom prst="rect">
            <a:avLst/>
          </a:prstGeom>
        </p:spPr>
      </p:pic>
      <p:sp>
        <p:nvSpPr>
          <p:cNvPr id="58" name="TextBox 57">
            <a:extLst>
              <a:ext uri="{FF2B5EF4-FFF2-40B4-BE49-F238E27FC236}">
                <a16:creationId xmlns:a16="http://schemas.microsoft.com/office/drawing/2014/main" id="{29ACA0CC-B3F6-BE5B-C58E-CE45BEEE1B8A}"/>
              </a:ext>
            </a:extLst>
          </p:cNvPr>
          <p:cNvSpPr txBox="1"/>
          <p:nvPr/>
        </p:nvSpPr>
        <p:spPr>
          <a:xfrm>
            <a:off x="10021086" y="3017160"/>
            <a:ext cx="757522" cy="123111"/>
          </a:xfrm>
          <a:prstGeom prst="rect">
            <a:avLst/>
          </a:prstGeom>
          <a:noFill/>
        </p:spPr>
        <p:txBody>
          <a:bodyPr wrap="square" lIns="0" tIns="0" rIns="0" bIns="0" rtlCol="0">
            <a:spAutoFit/>
          </a:bodyPr>
          <a:lstStyle/>
          <a:p>
            <a:pPr algn="ctr"/>
            <a:r>
              <a:rPr lang="en-GB" sz="800" dirty="0">
                <a:solidFill>
                  <a:schemeClr val="bg1"/>
                </a:solidFill>
              </a:rPr>
              <a:t>Approvals</a:t>
            </a:r>
          </a:p>
        </p:txBody>
      </p:sp>
      <p:sp>
        <p:nvSpPr>
          <p:cNvPr id="59" name="TextBox 58">
            <a:extLst>
              <a:ext uri="{FF2B5EF4-FFF2-40B4-BE49-F238E27FC236}">
                <a16:creationId xmlns:a16="http://schemas.microsoft.com/office/drawing/2014/main" id="{817084B8-C0D1-5110-6A57-957E03669BAE}"/>
              </a:ext>
            </a:extLst>
          </p:cNvPr>
          <p:cNvSpPr txBox="1"/>
          <p:nvPr/>
        </p:nvSpPr>
        <p:spPr>
          <a:xfrm>
            <a:off x="8585098" y="3028613"/>
            <a:ext cx="2031102" cy="123111"/>
          </a:xfrm>
          <a:prstGeom prst="rect">
            <a:avLst/>
          </a:prstGeom>
          <a:noFill/>
        </p:spPr>
        <p:txBody>
          <a:bodyPr wrap="square" lIns="0" tIns="0" rIns="0" bIns="0" rtlCol="0">
            <a:spAutoFit/>
          </a:bodyPr>
          <a:lstStyle/>
          <a:p>
            <a:pPr algn="ctr"/>
            <a:r>
              <a:rPr lang="en-GB" sz="800" dirty="0">
                <a:solidFill>
                  <a:schemeClr val="bg1"/>
                </a:solidFill>
              </a:rPr>
              <a:t>Concurrency control</a:t>
            </a:r>
          </a:p>
        </p:txBody>
      </p:sp>
      <p:pic>
        <p:nvPicPr>
          <p:cNvPr id="60" name="Graphic 59">
            <a:extLst>
              <a:ext uri="{FF2B5EF4-FFF2-40B4-BE49-F238E27FC236}">
                <a16:creationId xmlns:a16="http://schemas.microsoft.com/office/drawing/2014/main" id="{C707E78E-1935-64CB-1519-F4CC5506AB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67705" y="1806582"/>
            <a:ext cx="617913" cy="617913"/>
          </a:xfrm>
          <a:prstGeom prst="rect">
            <a:avLst/>
          </a:prstGeom>
        </p:spPr>
      </p:pic>
      <p:sp>
        <p:nvSpPr>
          <p:cNvPr id="61" name="TextBox 60">
            <a:extLst>
              <a:ext uri="{FF2B5EF4-FFF2-40B4-BE49-F238E27FC236}">
                <a16:creationId xmlns:a16="http://schemas.microsoft.com/office/drawing/2014/main" id="{42F99D08-4AC0-3641-9607-E3A29248EC53}"/>
              </a:ext>
            </a:extLst>
          </p:cNvPr>
          <p:cNvSpPr txBox="1"/>
          <p:nvPr/>
        </p:nvSpPr>
        <p:spPr>
          <a:xfrm>
            <a:off x="1862405" y="1898862"/>
            <a:ext cx="757522" cy="123111"/>
          </a:xfrm>
          <a:prstGeom prst="rect">
            <a:avLst/>
          </a:prstGeom>
          <a:noFill/>
        </p:spPr>
        <p:txBody>
          <a:bodyPr wrap="square" lIns="0" tIns="0" rIns="0" bIns="0" rtlCol="0">
            <a:spAutoFit/>
          </a:bodyPr>
          <a:lstStyle/>
          <a:p>
            <a:pPr algn="ctr"/>
            <a:r>
              <a:rPr lang="en-GB" sz="800" dirty="0">
                <a:solidFill>
                  <a:schemeClr val="bg1"/>
                </a:solidFill>
              </a:rPr>
              <a:t>Plan</a:t>
            </a:r>
          </a:p>
        </p:txBody>
      </p:sp>
      <p:sp>
        <p:nvSpPr>
          <p:cNvPr id="62" name="TextBox 61">
            <a:extLst>
              <a:ext uri="{FF2B5EF4-FFF2-40B4-BE49-F238E27FC236}">
                <a16:creationId xmlns:a16="http://schemas.microsoft.com/office/drawing/2014/main" id="{3E9C8CA3-D210-8266-BA47-5FDD3B584F24}"/>
              </a:ext>
            </a:extLst>
          </p:cNvPr>
          <p:cNvSpPr txBox="1"/>
          <p:nvPr/>
        </p:nvSpPr>
        <p:spPr>
          <a:xfrm>
            <a:off x="2815930" y="1894931"/>
            <a:ext cx="757522" cy="123111"/>
          </a:xfrm>
          <a:prstGeom prst="rect">
            <a:avLst/>
          </a:prstGeom>
          <a:noFill/>
        </p:spPr>
        <p:txBody>
          <a:bodyPr wrap="square" lIns="0" tIns="0" rIns="0" bIns="0" rtlCol="0">
            <a:spAutoFit/>
          </a:bodyPr>
          <a:lstStyle/>
          <a:p>
            <a:pPr algn="ctr"/>
            <a:r>
              <a:rPr lang="en-GB" sz="800" dirty="0">
                <a:solidFill>
                  <a:schemeClr val="bg1"/>
                </a:solidFill>
              </a:rPr>
              <a:t>Apply</a:t>
            </a:r>
          </a:p>
        </p:txBody>
      </p:sp>
      <p:pic>
        <p:nvPicPr>
          <p:cNvPr id="2" name="Picture 1" descr="Icon&#10;&#10;Description automatically generated">
            <a:extLst>
              <a:ext uri="{FF2B5EF4-FFF2-40B4-BE49-F238E27FC236}">
                <a16:creationId xmlns:a16="http://schemas.microsoft.com/office/drawing/2014/main" id="{2A476424-BEED-D2A3-2443-FE1336D922AF}"/>
              </a:ext>
            </a:extLst>
          </p:cNvPr>
          <p:cNvPicPr>
            <a:picLocks noChangeAspect="1"/>
          </p:cNvPicPr>
          <p:nvPr/>
        </p:nvPicPr>
        <p:blipFill>
          <a:blip r:embed="rId16">
            <a:lum bright="70000" contrast="-70000"/>
          </a:blip>
          <a:stretch>
            <a:fillRect/>
          </a:stretch>
        </p:blipFill>
        <p:spPr>
          <a:xfrm>
            <a:off x="9297867" y="3377185"/>
            <a:ext cx="171450" cy="171450"/>
          </a:xfrm>
          <a:prstGeom prst="rect">
            <a:avLst/>
          </a:prstGeom>
        </p:spPr>
      </p:pic>
      <p:pic>
        <p:nvPicPr>
          <p:cNvPr id="63" name="Graphic 62">
            <a:extLst>
              <a:ext uri="{FF2B5EF4-FFF2-40B4-BE49-F238E27FC236}">
                <a16:creationId xmlns:a16="http://schemas.microsoft.com/office/drawing/2014/main" id="{D98F8407-B104-ABA8-67FE-3E16F2730ED2}"/>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4017076" y="3922744"/>
            <a:ext cx="689249" cy="689249"/>
          </a:xfrm>
          <a:prstGeom prst="rect">
            <a:avLst/>
          </a:prstGeom>
        </p:spPr>
      </p:pic>
      <p:sp>
        <p:nvSpPr>
          <p:cNvPr id="64" name="TextBox 63">
            <a:extLst>
              <a:ext uri="{FF2B5EF4-FFF2-40B4-BE49-F238E27FC236}">
                <a16:creationId xmlns:a16="http://schemas.microsoft.com/office/drawing/2014/main" id="{23716993-2CB1-946C-C3B9-F60EEA3B8AAB}"/>
              </a:ext>
            </a:extLst>
          </p:cNvPr>
          <p:cNvSpPr txBox="1"/>
          <p:nvPr/>
        </p:nvSpPr>
        <p:spPr>
          <a:xfrm>
            <a:off x="4001353" y="4483597"/>
            <a:ext cx="757522" cy="246221"/>
          </a:xfrm>
          <a:prstGeom prst="rect">
            <a:avLst/>
          </a:prstGeom>
          <a:noFill/>
        </p:spPr>
        <p:txBody>
          <a:bodyPr wrap="square" lIns="0" tIns="0" rIns="0" bIns="0" rtlCol="0">
            <a:spAutoFit/>
          </a:bodyPr>
          <a:lstStyle/>
          <a:p>
            <a:pPr algn="ctr"/>
            <a:r>
              <a:rPr lang="en-GB" sz="800" dirty="0">
                <a:solidFill>
                  <a:schemeClr val="bg1"/>
                </a:solidFill>
              </a:rPr>
              <a:t>Private Networking</a:t>
            </a:r>
          </a:p>
        </p:txBody>
      </p:sp>
      <p:pic>
        <p:nvPicPr>
          <p:cNvPr id="49" name="Graphic 48">
            <a:extLst>
              <a:ext uri="{FF2B5EF4-FFF2-40B4-BE49-F238E27FC236}">
                <a16:creationId xmlns:a16="http://schemas.microsoft.com/office/drawing/2014/main" id="{18B60646-9D94-CA9F-2CE0-B5776C2A53D0}"/>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387501" y="4383622"/>
            <a:ext cx="606903" cy="606903"/>
          </a:xfrm>
          <a:prstGeom prst="rect">
            <a:avLst/>
          </a:prstGeom>
        </p:spPr>
      </p:pic>
      <p:sp>
        <p:nvSpPr>
          <p:cNvPr id="50" name="TextBox 49">
            <a:extLst>
              <a:ext uri="{FF2B5EF4-FFF2-40B4-BE49-F238E27FC236}">
                <a16:creationId xmlns:a16="http://schemas.microsoft.com/office/drawing/2014/main" id="{375CD88D-8052-FE38-ADF6-BE9F8BA244D5}"/>
              </a:ext>
            </a:extLst>
          </p:cNvPr>
          <p:cNvSpPr txBox="1"/>
          <p:nvPr/>
        </p:nvSpPr>
        <p:spPr>
          <a:xfrm>
            <a:off x="996234" y="4965100"/>
            <a:ext cx="1511428" cy="153888"/>
          </a:xfrm>
          <a:prstGeom prst="rect">
            <a:avLst/>
          </a:prstGeom>
          <a:noFill/>
        </p:spPr>
        <p:txBody>
          <a:bodyPr wrap="square" lIns="0" tIns="0" rIns="0" bIns="0" rtlCol="0">
            <a:spAutoFit/>
          </a:bodyPr>
          <a:lstStyle/>
          <a:p>
            <a:pPr algn="ctr"/>
            <a:r>
              <a:rPr lang="en-GB" sz="1000" dirty="0">
                <a:solidFill>
                  <a:schemeClr val="bg1"/>
                </a:solidFill>
              </a:rPr>
              <a:t>Container Registry</a:t>
            </a:r>
          </a:p>
        </p:txBody>
      </p:sp>
    </p:spTree>
    <p:extLst>
      <p:ext uri="{BB962C8B-B14F-4D97-AF65-F5344CB8AC3E}">
        <p14:creationId xmlns:p14="http://schemas.microsoft.com/office/powerpoint/2010/main" val="4267863842"/>
      </p:ext>
    </p:extLst>
  </p:cSld>
  <p:clrMapOvr>
    <a:masterClrMapping/>
  </p:clrMapOvr>
  <p:transition>
    <p:fade/>
  </p:transition>
</p:sld>
</file>

<file path=ppt/theme/theme1.xml><?xml version="1.0" encoding="utf-8"?>
<a:theme xmlns:a="http://schemas.openxmlformats.org/drawingml/2006/main" name="White Template">
  <a:themeElements>
    <a:clrScheme name="TS_20_Blue on White">
      <a:dk1>
        <a:srgbClr val="000000"/>
      </a:dk1>
      <a:lt1>
        <a:srgbClr val="FFFFFF"/>
      </a:lt1>
      <a:dk2>
        <a:srgbClr val="243A5E"/>
      </a:dk2>
      <a:lt2>
        <a:srgbClr val="E6E6E6"/>
      </a:lt2>
      <a:accent1>
        <a:srgbClr val="0078D4"/>
      </a:accent1>
      <a:accent2>
        <a:srgbClr val="243A5E"/>
      </a:accent2>
      <a:accent3>
        <a:srgbClr val="50E6FF"/>
      </a:accent3>
      <a:accent4>
        <a:srgbClr val="008575"/>
      </a:accent4>
      <a:accent5>
        <a:srgbClr val="274B47"/>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Microsoft_brand_template_blue_accessible.pptx" id="{F774D412-23CA-4DC2-A47D-10DB1AEE7EFE}" vid="{952AAC9D-4DB4-450B-87D3-2D1B406135C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17012f8d-dfee-46cb-a314-eed379f2338a" xsi:nil="true"/>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24400607199A40B33B787452AC6853" ma:contentTypeVersion="8" ma:contentTypeDescription="Create a new document." ma:contentTypeScope="" ma:versionID="bef2fc6e1383c56ad9c541a541be83f8">
  <xsd:schema xmlns:xsd="http://www.w3.org/2001/XMLSchema" xmlns:xs="http://www.w3.org/2001/XMLSchema" xmlns:p="http://schemas.microsoft.com/office/2006/metadata/properties" xmlns:ns1="http://schemas.microsoft.com/sharepoint/v3" xmlns:ns2="f784ab01-3b00-4499-a3fe-88ca86405c7b" xmlns:ns3="17012f8d-dfee-46cb-a314-eed379f2338a" targetNamespace="http://schemas.microsoft.com/office/2006/metadata/properties" ma:root="true" ma:fieldsID="71d1f4f83792f38b599e05452c508bd2" ns1:_="" ns2:_="" ns3:_="">
    <xsd:import namespace="http://schemas.microsoft.com/sharepoint/v3"/>
    <xsd:import namespace="f784ab01-3b00-4499-a3fe-88ca86405c7b"/>
    <xsd:import namespace="17012f8d-dfee-46cb-a314-eed379f2338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Unified Compliance Policy Properties" ma:hidden="true" ma:internalName="_ip_UnifiedCompliancePolicyProperties">
      <xsd:simpleType>
        <xsd:restriction base="dms:Note"/>
      </xsd:simpleType>
    </xsd:element>
    <xsd:element name="_ip_UnifiedCompliancePolicyUIAction" ma:index="1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784ab01-3b00-4499-a3fe-88ca86405c7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7012f8d-dfee-46cb-a314-eed379f2338a"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1B1131-15CA-429C-B875-56F79CD6C674}">
  <ds:schemaRefs>
    <ds:schemaRef ds:uri="http://schemas.microsoft.com/office/2006/documentManagement/types"/>
    <ds:schemaRef ds:uri="http://purl.org/dc/terms/"/>
    <ds:schemaRef ds:uri="f784ab01-3b00-4499-a3fe-88ca86405c7b"/>
    <ds:schemaRef ds:uri="http://schemas.openxmlformats.org/package/2006/metadata/core-properties"/>
    <ds:schemaRef ds:uri="http://schemas.microsoft.com/office/infopath/2007/PartnerControls"/>
    <ds:schemaRef ds:uri="http://schemas.microsoft.com/sharepoint/v3"/>
    <ds:schemaRef ds:uri="http://schemas.microsoft.com/office/2006/metadata/properties"/>
    <ds:schemaRef ds:uri="http://www.w3.org/XML/1998/namespace"/>
    <ds:schemaRef ds:uri="http://purl.org/dc/dcmitype/"/>
    <ds:schemaRef ds:uri="17012f8d-dfee-46cb-a314-eed379f2338a"/>
    <ds:schemaRef ds:uri="http://purl.org/dc/elements/1.1/"/>
  </ds:schemaRefs>
</ds:datastoreItem>
</file>

<file path=customXml/itemProps2.xml><?xml version="1.0" encoding="utf-8"?>
<ds:datastoreItem xmlns:ds="http://schemas.openxmlformats.org/officeDocument/2006/customXml" ds:itemID="{68095E7C-0A39-4ACC-94FA-34E82CE5C97B}">
  <ds:schemaRefs>
    <ds:schemaRef ds:uri="17012f8d-dfee-46cb-a314-eed379f2338a"/>
    <ds:schemaRef ds:uri="f784ab01-3b00-4499-a3fe-88ca86405c7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0773F8E-CD3C-401D-81D0-68F54DCC798C}">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Microsoft_brand_template_blue</Template>
  <TotalTime>0</TotalTime>
  <Words>204</Words>
  <Application>Microsoft Office PowerPoint</Application>
  <PresentationFormat>Widescreen</PresentationFormat>
  <Paragraphs>76</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Consolas</vt:lpstr>
      <vt:lpstr>Segoe UI</vt:lpstr>
      <vt:lpstr>Segoe UI Semibold</vt:lpstr>
      <vt:lpstr>Wingdings</vt:lpstr>
      <vt:lpstr>White Template</vt:lpstr>
      <vt:lpstr>Azure Landing Zones Accelerators</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Microsoft presentation toolkit</dc:title>
  <dc:subject/>
  <dc:creator>Jared Holgate</dc:creator>
  <cp:keywords/>
  <dc:description/>
  <cp:lastModifiedBy>Jared Holgate</cp:lastModifiedBy>
  <cp:revision>6</cp:revision>
  <dcterms:created xsi:type="dcterms:W3CDTF">2023-08-23T12:15:55Z</dcterms:created>
  <dcterms:modified xsi:type="dcterms:W3CDTF">2024-07-10T10:13:36Z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0x0101004F24400607199A40B33B787452AC6853</vt:lpwstr>
  </property>
</Properties>
</file>